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164BB-52FF-4E3B-990A-94DF24D5FEEF}" type="datetimeFigureOut">
              <a:rPr lang="en-GB" smtClean="0"/>
              <a:t>15/10/2010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8E8CB-F1BF-40FE-A68E-CE1F07D74BA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8E8CB-F1BF-40FE-A68E-CE1F07D74BAF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5DFB-174A-4CB8-BF45-5DC10AB97827}" type="datetimeFigureOut">
              <a:rPr lang="en-GB" smtClean="0"/>
              <a:t>15/10/2010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ED68-B2AF-4BD8-B821-5343156839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5DFB-174A-4CB8-BF45-5DC10AB97827}" type="datetimeFigureOut">
              <a:rPr lang="en-GB" smtClean="0"/>
              <a:t>15/10/2010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ED68-B2AF-4BD8-B821-5343156839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5DFB-174A-4CB8-BF45-5DC10AB97827}" type="datetimeFigureOut">
              <a:rPr lang="en-GB" smtClean="0"/>
              <a:t>15/10/2010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ED68-B2AF-4BD8-B821-5343156839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5DFB-174A-4CB8-BF45-5DC10AB97827}" type="datetimeFigureOut">
              <a:rPr lang="en-GB" smtClean="0"/>
              <a:t>15/10/2010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ED68-B2AF-4BD8-B821-5343156839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5DFB-174A-4CB8-BF45-5DC10AB97827}" type="datetimeFigureOut">
              <a:rPr lang="en-GB" smtClean="0"/>
              <a:t>15/10/2010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ED68-B2AF-4BD8-B821-5343156839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5DFB-174A-4CB8-BF45-5DC10AB97827}" type="datetimeFigureOut">
              <a:rPr lang="en-GB" smtClean="0"/>
              <a:t>15/10/2010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ED68-B2AF-4BD8-B821-5343156839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5DFB-174A-4CB8-BF45-5DC10AB97827}" type="datetimeFigureOut">
              <a:rPr lang="en-GB" smtClean="0"/>
              <a:t>15/10/2010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ED68-B2AF-4BD8-B821-5343156839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5DFB-174A-4CB8-BF45-5DC10AB97827}" type="datetimeFigureOut">
              <a:rPr lang="en-GB" smtClean="0"/>
              <a:t>15/10/2010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ED68-B2AF-4BD8-B821-5343156839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5DFB-174A-4CB8-BF45-5DC10AB97827}" type="datetimeFigureOut">
              <a:rPr lang="en-GB" smtClean="0"/>
              <a:t>15/10/2010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ED68-B2AF-4BD8-B821-5343156839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5DFB-174A-4CB8-BF45-5DC10AB97827}" type="datetimeFigureOut">
              <a:rPr lang="en-GB" smtClean="0"/>
              <a:t>15/10/2010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ED68-B2AF-4BD8-B821-5343156839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5DFB-174A-4CB8-BF45-5DC10AB97827}" type="datetimeFigureOut">
              <a:rPr lang="en-GB" smtClean="0"/>
              <a:t>15/10/2010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ED68-B2AF-4BD8-B821-5343156839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65DFB-174A-4CB8-BF45-5DC10AB97827}" type="datetimeFigureOut">
              <a:rPr lang="en-GB" smtClean="0"/>
              <a:t>15/10/2010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0ED68-B2AF-4BD8-B821-53431568392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059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D202 Animation Storyboard</a:t>
            </a:r>
            <a:endParaRPr lang="en-GB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5724128" y="0"/>
            <a:ext cx="341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 smtClean="0"/>
              <a:t>Name __________________</a:t>
            </a:r>
            <a:endParaRPr lang="en-GB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7504" y="404664"/>
          <a:ext cx="8856985" cy="3096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  <a:gridCol w="1886610"/>
                <a:gridCol w="1771397"/>
                <a:gridCol w="1771397"/>
                <a:gridCol w="1771397"/>
              </a:tblGrid>
              <a:tr h="1584176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itchFamily="66" charset="0"/>
                        </a:rPr>
                        <a:t>Sketch</a:t>
                      </a:r>
                      <a:endParaRPr lang="en-GB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itchFamily="66" charset="0"/>
                        </a:rPr>
                        <a:t>Description</a:t>
                      </a:r>
                      <a:r>
                        <a:rPr lang="en-GB" sz="1600" baseline="0" dirty="0" smtClean="0">
                          <a:latin typeface="Comic Sans MS" pitchFamily="66" charset="0"/>
                        </a:rPr>
                        <a:t> of a</a:t>
                      </a:r>
                      <a:r>
                        <a:rPr lang="en-GB" sz="1600" dirty="0" smtClean="0">
                          <a:latin typeface="Comic Sans MS" pitchFamily="66" charset="0"/>
                        </a:rPr>
                        <a:t>nimation</a:t>
                      </a:r>
                      <a:endParaRPr lang="en-GB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itchFamily="66" charset="0"/>
                        </a:rPr>
                        <a:t>Time on screen</a:t>
                      </a:r>
                      <a:endParaRPr lang="en-GB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7504" y="3645024"/>
          <a:ext cx="8856985" cy="3096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  <a:gridCol w="1886610"/>
                <a:gridCol w="1771397"/>
                <a:gridCol w="1771397"/>
                <a:gridCol w="1771397"/>
              </a:tblGrid>
              <a:tr h="1584176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itchFamily="66" charset="0"/>
                        </a:rPr>
                        <a:t>Sketch</a:t>
                      </a:r>
                      <a:endParaRPr lang="en-GB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itchFamily="66" charset="0"/>
                        </a:rPr>
                        <a:t>Description</a:t>
                      </a:r>
                      <a:r>
                        <a:rPr lang="en-GB" sz="1600" baseline="0" dirty="0" smtClean="0">
                          <a:latin typeface="Comic Sans MS" pitchFamily="66" charset="0"/>
                        </a:rPr>
                        <a:t> of a</a:t>
                      </a:r>
                      <a:r>
                        <a:rPr lang="en-GB" sz="1600" dirty="0" smtClean="0">
                          <a:latin typeface="Comic Sans MS" pitchFamily="66" charset="0"/>
                        </a:rPr>
                        <a:t>nimation</a:t>
                      </a:r>
                      <a:endParaRPr lang="en-GB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itchFamily="66" charset="0"/>
                        </a:rPr>
                        <a:t>Time on screen</a:t>
                      </a:r>
                      <a:endParaRPr lang="en-GB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</dc:creator>
  <cp:lastModifiedBy>Jonathan</cp:lastModifiedBy>
  <cp:revision>2</cp:revision>
  <dcterms:created xsi:type="dcterms:W3CDTF">2010-10-15T18:01:52Z</dcterms:created>
  <dcterms:modified xsi:type="dcterms:W3CDTF">2010-10-15T18:07:17Z</dcterms:modified>
</cp:coreProperties>
</file>