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6" r:id="rId4"/>
    <p:sldId id="267" r:id="rId5"/>
    <p:sldId id="268" r:id="rId6"/>
    <p:sldId id="269" r:id="rId7"/>
    <p:sldId id="263" r:id="rId8"/>
    <p:sldId id="264" r:id="rId9"/>
    <p:sldId id="265" r:id="rId10"/>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980" y="-84"/>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F12C6A-8023-448A-8317-905A68C66FBC}" type="datetimeFigureOut">
              <a:rPr lang="en-GB" smtClean="0"/>
              <a:pPr/>
              <a:t>18/02/2011</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764CE7-C8C0-43DE-9B4F-A400092BA0FB}" type="slidenum">
              <a:rPr lang="en-GB" smtClean="0"/>
              <a:pPr/>
              <a:t>‹#›</a:t>
            </a:fld>
            <a:endParaRPr lang="en-GB"/>
          </a:p>
        </p:txBody>
      </p:sp>
    </p:spTree>
    <p:extLst>
      <p:ext uri="{BB962C8B-B14F-4D97-AF65-F5344CB8AC3E}">
        <p14:creationId xmlns:p14="http://schemas.microsoft.com/office/powerpoint/2010/main" val="451930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F764CE7-C8C0-43DE-9B4F-A400092BA0FB}"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F764CE7-C8C0-43DE-9B4F-A400092BA0FB}"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F764CE7-C8C0-43DE-9B4F-A400092BA0FB}"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F764CE7-C8C0-43DE-9B4F-A400092BA0FB}"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F764CE7-C8C0-43DE-9B4F-A400092BA0FB}"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F764CE7-C8C0-43DE-9B4F-A400092BA0FB}"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F764CE7-C8C0-43DE-9B4F-A400092BA0FB}"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F764CE7-C8C0-43DE-9B4F-A400092BA0FB}"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F764CE7-C8C0-43DE-9B4F-A400092BA0FB}"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841B4CD-3A81-4D54-B088-CA5ED6B25BB9}" type="datetimeFigureOut">
              <a:rPr lang="en-GB" smtClean="0"/>
              <a:pPr/>
              <a:t>18/02/2011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4B2574-F926-4B8C-B449-62377530005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41B4CD-3A81-4D54-B088-CA5ED6B25BB9}" type="datetimeFigureOut">
              <a:rPr lang="en-GB" smtClean="0"/>
              <a:pPr/>
              <a:t>18/02/2011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4B2574-F926-4B8C-B449-62377530005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41B4CD-3A81-4D54-B088-CA5ED6B25BB9}" type="datetimeFigureOut">
              <a:rPr lang="en-GB" smtClean="0"/>
              <a:pPr/>
              <a:t>18/02/2011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4B2574-F926-4B8C-B449-62377530005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41B4CD-3A81-4D54-B088-CA5ED6B25BB9}" type="datetimeFigureOut">
              <a:rPr lang="en-GB" smtClean="0"/>
              <a:pPr/>
              <a:t>18/02/2011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4B2574-F926-4B8C-B449-62377530005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41B4CD-3A81-4D54-B088-CA5ED6B25BB9}" type="datetimeFigureOut">
              <a:rPr lang="en-GB" smtClean="0"/>
              <a:pPr/>
              <a:t>18/02/2011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4B2574-F926-4B8C-B449-62377530005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841B4CD-3A81-4D54-B088-CA5ED6B25BB9}" type="datetimeFigureOut">
              <a:rPr lang="en-GB" smtClean="0"/>
              <a:pPr/>
              <a:t>18/02/2011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4B2574-F926-4B8C-B449-62377530005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841B4CD-3A81-4D54-B088-CA5ED6B25BB9}" type="datetimeFigureOut">
              <a:rPr lang="en-GB" smtClean="0"/>
              <a:pPr/>
              <a:t>18/02/2011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64B2574-F926-4B8C-B449-62377530005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841B4CD-3A81-4D54-B088-CA5ED6B25BB9}" type="datetimeFigureOut">
              <a:rPr lang="en-GB" smtClean="0"/>
              <a:pPr/>
              <a:t>18/02/2011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64B2574-F926-4B8C-B449-62377530005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41B4CD-3A81-4D54-B088-CA5ED6B25BB9}" type="datetimeFigureOut">
              <a:rPr lang="en-GB" smtClean="0"/>
              <a:pPr/>
              <a:t>18/02/2011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64B2574-F926-4B8C-B449-62377530005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41B4CD-3A81-4D54-B088-CA5ED6B25BB9}" type="datetimeFigureOut">
              <a:rPr lang="en-GB" smtClean="0"/>
              <a:pPr/>
              <a:t>18/02/2011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4B2574-F926-4B8C-B449-62377530005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41B4CD-3A81-4D54-B088-CA5ED6B25BB9}" type="datetimeFigureOut">
              <a:rPr lang="en-GB" smtClean="0"/>
              <a:pPr/>
              <a:t>18/02/2011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4B2574-F926-4B8C-B449-62377530005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2656" y="251520"/>
            <a:ext cx="6172200" cy="864096"/>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1403649"/>
            <a:ext cx="6172200" cy="748883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841B4CD-3A81-4D54-B088-CA5ED6B25BB9}" type="datetimeFigureOut">
              <a:rPr lang="en-GB" smtClean="0"/>
              <a:pPr/>
              <a:t>18/02/2011</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64B2574-F926-4B8C-B449-62377530005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D203 – On Your Marks! Project Review</a:t>
            </a:r>
            <a:endParaRPr lang="en-GB" dirty="0"/>
          </a:p>
        </p:txBody>
      </p:sp>
      <p:sp>
        <p:nvSpPr>
          <p:cNvPr id="3" name="Subtitle 2"/>
          <p:cNvSpPr>
            <a:spLocks noGrp="1"/>
          </p:cNvSpPr>
          <p:nvPr>
            <p:ph type="subTitle" idx="1"/>
          </p:nvPr>
        </p:nvSpPr>
        <p:spPr/>
        <p:txBody>
          <a:bodyPr/>
          <a:lstStyle/>
          <a:p>
            <a:r>
              <a:rPr lang="en-GB" dirty="0" smtClean="0"/>
              <a:t>By ?</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My Logo</a:t>
            </a:r>
            <a:endParaRPr lang="en-GB" dirty="0"/>
          </a:p>
        </p:txBody>
      </p:sp>
      <p:sp>
        <p:nvSpPr>
          <p:cNvPr id="3" name="Content Placeholder 2"/>
          <p:cNvSpPr>
            <a:spLocks noGrp="1"/>
          </p:cNvSpPr>
          <p:nvPr>
            <p:ph idx="1"/>
          </p:nvPr>
        </p:nvSpPr>
        <p:spPr>
          <a:xfrm>
            <a:off x="342900" y="2771800"/>
            <a:ext cx="6172200" cy="6120681"/>
          </a:xfrm>
        </p:spPr>
        <p:txBody>
          <a:bodyPr>
            <a:normAutofit/>
          </a:bodyPr>
          <a:lstStyle/>
          <a:p>
            <a:r>
              <a:rPr lang="en-GB" sz="2400" dirty="0" smtClean="0"/>
              <a:t>I made my logo using…</a:t>
            </a:r>
          </a:p>
          <a:p>
            <a:r>
              <a:rPr lang="en-GB" sz="2400" dirty="0" smtClean="0"/>
              <a:t>It meets all the requirements above.</a:t>
            </a:r>
            <a:r>
              <a:rPr lang="en-GB" sz="2400" dirty="0"/>
              <a:t> </a:t>
            </a:r>
            <a:r>
              <a:rPr lang="en-GB" sz="2400" dirty="0" smtClean="0"/>
              <a:t>I made my logo for a young teenage audience. I made my logo stand out by…</a:t>
            </a:r>
          </a:p>
          <a:p>
            <a:r>
              <a:rPr lang="en-GB" sz="2400" dirty="0" smtClean="0"/>
              <a:t>My test buddy said that my logo was …</a:t>
            </a:r>
          </a:p>
          <a:p>
            <a:r>
              <a:rPr lang="en-GB" sz="2400" dirty="0" smtClean="0"/>
              <a:t>If I had more time to improve my logo I would…</a:t>
            </a:r>
          </a:p>
          <a:p>
            <a:r>
              <a:rPr lang="en-GB" sz="2400" dirty="0" smtClean="0"/>
              <a:t>Please see my logo design log for more information</a:t>
            </a:r>
          </a:p>
        </p:txBody>
      </p:sp>
      <p:sp>
        <p:nvSpPr>
          <p:cNvPr id="5" name="Rectangle 4"/>
          <p:cNvSpPr/>
          <p:nvPr/>
        </p:nvSpPr>
        <p:spPr>
          <a:xfrm>
            <a:off x="476672" y="1043608"/>
            <a:ext cx="6120680" cy="1631216"/>
          </a:xfrm>
          <a:prstGeom prst="rect">
            <a:avLst/>
          </a:prstGeom>
          <a:solidFill>
            <a:srgbClr val="FFFF00"/>
          </a:solidFill>
        </p:spPr>
        <p:txBody>
          <a:bodyPr wrap="square">
            <a:spAutoFit/>
          </a:bodyPr>
          <a:lstStyle/>
          <a:p>
            <a:r>
              <a:rPr lang="en-GB" sz="2000" dirty="0" smtClean="0"/>
              <a:t>Design requirements:</a:t>
            </a:r>
          </a:p>
          <a:p>
            <a:pPr marL="285750" indent="-285750">
              <a:buFont typeface="Arial" pitchFamily="34" charset="0"/>
              <a:buChar char="•"/>
            </a:pPr>
            <a:r>
              <a:rPr lang="en-GB" sz="2000" dirty="0" smtClean="0"/>
              <a:t>be </a:t>
            </a:r>
            <a:r>
              <a:rPr lang="en-GB" sz="2000" dirty="0"/>
              <a:t>created using only vector tools</a:t>
            </a:r>
          </a:p>
          <a:p>
            <a:pPr marL="285750" indent="-285750">
              <a:buFont typeface="Arial" pitchFamily="34" charset="0"/>
              <a:buChar char="•"/>
            </a:pPr>
            <a:r>
              <a:rPr lang="en-GB" sz="2000" dirty="0"/>
              <a:t>use at least three colours</a:t>
            </a:r>
          </a:p>
          <a:p>
            <a:pPr marL="285750" indent="-285750">
              <a:buFont typeface="Arial" pitchFamily="34" charset="0"/>
              <a:buChar char="•"/>
            </a:pPr>
            <a:r>
              <a:rPr lang="en-GB" sz="2000" dirty="0"/>
              <a:t>also work in a single colour</a:t>
            </a:r>
          </a:p>
          <a:p>
            <a:pPr marL="285750" indent="-285750">
              <a:buFont typeface="Arial" pitchFamily="34" charset="0"/>
              <a:buChar char="•"/>
            </a:pPr>
            <a:r>
              <a:rPr lang="en-GB" sz="2000" dirty="0"/>
              <a:t>work in different sizes and on different materials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My Medals</a:t>
            </a:r>
            <a:endParaRPr lang="en-GB" dirty="0"/>
          </a:p>
        </p:txBody>
      </p:sp>
      <p:sp>
        <p:nvSpPr>
          <p:cNvPr id="3" name="Content Placeholder 2"/>
          <p:cNvSpPr>
            <a:spLocks noGrp="1"/>
          </p:cNvSpPr>
          <p:nvPr>
            <p:ph idx="1"/>
          </p:nvPr>
        </p:nvSpPr>
        <p:spPr>
          <a:xfrm>
            <a:off x="342900" y="2771800"/>
            <a:ext cx="6172200" cy="6120681"/>
          </a:xfrm>
        </p:spPr>
        <p:txBody>
          <a:bodyPr>
            <a:normAutofit/>
          </a:bodyPr>
          <a:lstStyle/>
          <a:p>
            <a:r>
              <a:rPr lang="en-GB" sz="2400" dirty="0" smtClean="0"/>
              <a:t>I made my medals using…</a:t>
            </a:r>
          </a:p>
          <a:p>
            <a:r>
              <a:rPr lang="en-GB" sz="2400" dirty="0" smtClean="0"/>
              <a:t>It meets all the requirements above.</a:t>
            </a:r>
            <a:r>
              <a:rPr lang="en-GB" sz="2400" dirty="0"/>
              <a:t> </a:t>
            </a:r>
            <a:r>
              <a:rPr lang="en-GB" sz="2400" dirty="0" smtClean="0"/>
              <a:t>I made my medals for a young teenage audience. I made my medals stand out by…</a:t>
            </a:r>
          </a:p>
          <a:p>
            <a:r>
              <a:rPr lang="en-GB" sz="2400" dirty="0" smtClean="0"/>
              <a:t>My test buddy said that my medals were …</a:t>
            </a:r>
          </a:p>
          <a:p>
            <a:r>
              <a:rPr lang="en-GB" sz="2400" dirty="0" smtClean="0"/>
              <a:t>If I had more time to improve my medals I would…</a:t>
            </a:r>
          </a:p>
          <a:p>
            <a:r>
              <a:rPr lang="en-GB" sz="2400" dirty="0" smtClean="0"/>
              <a:t>Please see my medals design log for more information</a:t>
            </a:r>
          </a:p>
        </p:txBody>
      </p:sp>
      <p:sp>
        <p:nvSpPr>
          <p:cNvPr id="5" name="Rectangle 4"/>
          <p:cNvSpPr/>
          <p:nvPr/>
        </p:nvSpPr>
        <p:spPr>
          <a:xfrm>
            <a:off x="476672" y="1043608"/>
            <a:ext cx="6120680" cy="1754326"/>
          </a:xfrm>
          <a:prstGeom prst="rect">
            <a:avLst/>
          </a:prstGeom>
          <a:solidFill>
            <a:srgbClr val="FFFF00"/>
          </a:solidFill>
        </p:spPr>
        <p:txBody>
          <a:bodyPr wrap="square">
            <a:spAutoFit/>
          </a:bodyPr>
          <a:lstStyle/>
          <a:p>
            <a:r>
              <a:rPr lang="en-GB" sz="1200" dirty="0" smtClean="0"/>
              <a:t>Design requirements:</a:t>
            </a:r>
          </a:p>
          <a:p>
            <a:pPr marL="342900" indent="-342900">
              <a:buFont typeface="Arial" pitchFamily="34" charset="0"/>
              <a:buChar char="•"/>
            </a:pPr>
            <a:r>
              <a:rPr lang="en-GB" sz="1200" dirty="0"/>
              <a:t>be created using only vector tools</a:t>
            </a:r>
          </a:p>
          <a:p>
            <a:pPr marL="342900" indent="-342900">
              <a:buFont typeface="Arial" pitchFamily="34" charset="0"/>
              <a:buChar char="•"/>
            </a:pPr>
            <a:r>
              <a:rPr lang="en-GB" sz="1200" dirty="0"/>
              <a:t>be actual size</a:t>
            </a:r>
          </a:p>
          <a:p>
            <a:pPr marL="342900" indent="-342900">
              <a:buFont typeface="Arial" pitchFamily="34" charset="0"/>
              <a:buChar char="•"/>
            </a:pPr>
            <a:r>
              <a:rPr lang="en-GB" sz="1200" dirty="0"/>
              <a:t>not exceed 80 mm in any dimension </a:t>
            </a:r>
          </a:p>
          <a:p>
            <a:pPr marL="342900" indent="-342900">
              <a:buFont typeface="Arial" pitchFamily="34" charset="0"/>
              <a:buChar char="•"/>
            </a:pPr>
            <a:r>
              <a:rPr lang="en-GB" sz="1200" dirty="0"/>
              <a:t>include your logo and the text 'On your marks!' on the front </a:t>
            </a:r>
          </a:p>
          <a:p>
            <a:pPr marL="342900" indent="-342900">
              <a:buFont typeface="Arial" pitchFamily="34" charset="0"/>
              <a:buChar char="•"/>
            </a:pPr>
            <a:r>
              <a:rPr lang="en-GB" sz="1200" dirty="0"/>
              <a:t>have a graphic to represent your chosen event on the back</a:t>
            </a:r>
          </a:p>
          <a:p>
            <a:pPr marL="342900" indent="-342900">
              <a:buFont typeface="Arial" pitchFamily="34" charset="0"/>
              <a:buChar char="•"/>
            </a:pPr>
            <a:r>
              <a:rPr lang="en-GB" sz="1200" dirty="0"/>
              <a:t>show how the ribbon will be attached</a:t>
            </a:r>
          </a:p>
          <a:p>
            <a:pPr marL="342900" indent="-342900">
              <a:buFont typeface="Arial" pitchFamily="34" charset="0"/>
              <a:buChar char="•"/>
            </a:pPr>
            <a:r>
              <a:rPr lang="en-GB" sz="1200" dirty="0"/>
              <a:t>show dimensions</a:t>
            </a:r>
          </a:p>
          <a:p>
            <a:pPr marL="342900" indent="-342900">
              <a:buFont typeface="Arial" pitchFamily="34" charset="0"/>
              <a:buChar char="•"/>
            </a:pPr>
            <a:r>
              <a:rPr lang="en-GB" sz="1200" dirty="0"/>
              <a:t>appeal to your target audience</a:t>
            </a:r>
          </a:p>
        </p:txBody>
      </p:sp>
    </p:spTree>
    <p:extLst>
      <p:ext uri="{BB962C8B-B14F-4D97-AF65-F5344CB8AC3E}">
        <p14:creationId xmlns:p14="http://schemas.microsoft.com/office/powerpoint/2010/main" val="2049449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My Running Vest</a:t>
            </a:r>
            <a:endParaRPr lang="en-GB" dirty="0"/>
          </a:p>
        </p:txBody>
      </p:sp>
      <p:sp>
        <p:nvSpPr>
          <p:cNvPr id="3" name="Content Placeholder 2"/>
          <p:cNvSpPr>
            <a:spLocks noGrp="1"/>
          </p:cNvSpPr>
          <p:nvPr>
            <p:ph idx="1"/>
          </p:nvPr>
        </p:nvSpPr>
        <p:spPr>
          <a:xfrm>
            <a:off x="342900" y="2771800"/>
            <a:ext cx="6172200" cy="6120681"/>
          </a:xfrm>
        </p:spPr>
        <p:txBody>
          <a:bodyPr>
            <a:normAutofit/>
          </a:bodyPr>
          <a:lstStyle/>
          <a:p>
            <a:r>
              <a:rPr lang="en-GB" sz="2400" dirty="0" smtClean="0"/>
              <a:t>I made my running vest using…</a:t>
            </a:r>
          </a:p>
          <a:p>
            <a:r>
              <a:rPr lang="en-GB" sz="2400" dirty="0" smtClean="0"/>
              <a:t>It meets all the requirements above.</a:t>
            </a:r>
            <a:r>
              <a:rPr lang="en-GB" sz="2400" dirty="0"/>
              <a:t> </a:t>
            </a:r>
            <a:r>
              <a:rPr lang="en-GB" sz="2400" dirty="0" smtClean="0"/>
              <a:t>I made my running vest for a young teenage audience. I made my running vest stand out by…</a:t>
            </a:r>
          </a:p>
          <a:p>
            <a:r>
              <a:rPr lang="en-GB" sz="2400" dirty="0" smtClean="0"/>
              <a:t>My test buddy said that my running vest was …</a:t>
            </a:r>
          </a:p>
          <a:p>
            <a:r>
              <a:rPr lang="en-GB" sz="2400" dirty="0" smtClean="0"/>
              <a:t>If I had more time to improve my running vest I would…</a:t>
            </a:r>
          </a:p>
          <a:p>
            <a:r>
              <a:rPr lang="en-GB" sz="2400" dirty="0" smtClean="0"/>
              <a:t>Please see my running vest design log for more information</a:t>
            </a:r>
          </a:p>
        </p:txBody>
      </p:sp>
      <p:sp>
        <p:nvSpPr>
          <p:cNvPr id="5" name="Rectangle 4"/>
          <p:cNvSpPr/>
          <p:nvPr/>
        </p:nvSpPr>
        <p:spPr>
          <a:xfrm>
            <a:off x="476672" y="1043608"/>
            <a:ext cx="6120680" cy="1754326"/>
          </a:xfrm>
          <a:prstGeom prst="rect">
            <a:avLst/>
          </a:prstGeom>
          <a:solidFill>
            <a:srgbClr val="FFFF00"/>
          </a:solidFill>
        </p:spPr>
        <p:txBody>
          <a:bodyPr wrap="square">
            <a:spAutoFit/>
          </a:bodyPr>
          <a:lstStyle/>
          <a:p>
            <a:r>
              <a:rPr lang="en-GB" dirty="0" smtClean="0"/>
              <a:t>Design requirements:</a:t>
            </a:r>
          </a:p>
          <a:p>
            <a:pPr marL="342900" indent="-342900">
              <a:buFont typeface="Arial" pitchFamily="34" charset="0"/>
              <a:buChar char="•"/>
            </a:pPr>
            <a:r>
              <a:rPr lang="en-GB" dirty="0" smtClean="0"/>
              <a:t>only </a:t>
            </a:r>
            <a:r>
              <a:rPr lang="en-GB" dirty="0"/>
              <a:t>use elements from primary sources</a:t>
            </a:r>
          </a:p>
          <a:p>
            <a:pPr marL="342900" indent="-342900">
              <a:buFont typeface="Arial" pitchFamily="34" charset="0"/>
              <a:buChar char="•"/>
            </a:pPr>
            <a:r>
              <a:rPr lang="en-GB" dirty="0" smtClean="0"/>
              <a:t>include </a:t>
            </a:r>
            <a:r>
              <a:rPr lang="en-GB" dirty="0"/>
              <a:t>a design on both front and back</a:t>
            </a:r>
          </a:p>
          <a:p>
            <a:pPr marL="342900" indent="-342900">
              <a:buFont typeface="Arial" pitchFamily="34" charset="0"/>
              <a:buChar char="•"/>
            </a:pPr>
            <a:r>
              <a:rPr lang="en-GB" dirty="0" smtClean="0"/>
              <a:t>include </a:t>
            </a:r>
            <a:r>
              <a:rPr lang="en-GB" dirty="0"/>
              <a:t>your logo and the text 'On your marks!' </a:t>
            </a:r>
          </a:p>
          <a:p>
            <a:pPr marL="342900" indent="-342900">
              <a:buFont typeface="Arial" pitchFamily="34" charset="0"/>
              <a:buChar char="•"/>
            </a:pPr>
            <a:r>
              <a:rPr lang="en-GB" dirty="0" smtClean="0"/>
              <a:t>include </a:t>
            </a:r>
            <a:r>
              <a:rPr lang="en-GB" dirty="0"/>
              <a:t>at least one other visual link to the gift bag</a:t>
            </a:r>
          </a:p>
          <a:p>
            <a:pPr marL="342900" indent="-342900">
              <a:buFont typeface="Arial" pitchFamily="34" charset="0"/>
              <a:buChar char="•"/>
            </a:pPr>
            <a:r>
              <a:rPr lang="en-GB" dirty="0" smtClean="0"/>
              <a:t>appeal </a:t>
            </a:r>
            <a:r>
              <a:rPr lang="en-GB" dirty="0"/>
              <a:t>to your target audience</a:t>
            </a:r>
          </a:p>
        </p:txBody>
      </p:sp>
    </p:spTree>
    <p:extLst>
      <p:ext uri="{BB962C8B-B14F-4D97-AF65-F5344CB8AC3E}">
        <p14:creationId xmlns:p14="http://schemas.microsoft.com/office/powerpoint/2010/main" val="1041325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My Gift Bag</a:t>
            </a:r>
            <a:endParaRPr lang="en-GB" dirty="0"/>
          </a:p>
        </p:txBody>
      </p:sp>
      <p:sp>
        <p:nvSpPr>
          <p:cNvPr id="3" name="Content Placeholder 2"/>
          <p:cNvSpPr>
            <a:spLocks noGrp="1"/>
          </p:cNvSpPr>
          <p:nvPr>
            <p:ph idx="1"/>
          </p:nvPr>
        </p:nvSpPr>
        <p:spPr>
          <a:xfrm>
            <a:off x="342900" y="2771800"/>
            <a:ext cx="6172200" cy="6120681"/>
          </a:xfrm>
        </p:spPr>
        <p:txBody>
          <a:bodyPr>
            <a:normAutofit/>
          </a:bodyPr>
          <a:lstStyle/>
          <a:p>
            <a:r>
              <a:rPr lang="en-GB" sz="2400" dirty="0" smtClean="0"/>
              <a:t>I made my gift bag scale drawing using…</a:t>
            </a:r>
          </a:p>
          <a:p>
            <a:r>
              <a:rPr lang="en-GB" sz="2400" dirty="0" smtClean="0"/>
              <a:t>I made my gift bag pictures using…</a:t>
            </a:r>
          </a:p>
          <a:p>
            <a:r>
              <a:rPr lang="en-GB" sz="2400" dirty="0" smtClean="0"/>
              <a:t>It meets all the requirements above.</a:t>
            </a:r>
            <a:r>
              <a:rPr lang="en-GB" sz="2400" dirty="0"/>
              <a:t> </a:t>
            </a:r>
            <a:r>
              <a:rPr lang="en-GB" sz="2400" dirty="0" smtClean="0"/>
              <a:t>I made my gift bag for a young teenage audience. I made my gift bag stand out by…</a:t>
            </a:r>
          </a:p>
          <a:p>
            <a:r>
              <a:rPr lang="en-GB" sz="2400" dirty="0" smtClean="0"/>
              <a:t>My test buddy said that my gift bag was …</a:t>
            </a:r>
          </a:p>
          <a:p>
            <a:r>
              <a:rPr lang="en-GB" sz="2400" dirty="0" smtClean="0"/>
              <a:t>If I had more time to improve my gift bag I would…</a:t>
            </a:r>
          </a:p>
          <a:p>
            <a:r>
              <a:rPr lang="en-GB" sz="2400" dirty="0" smtClean="0"/>
              <a:t>Please see my gift bag design log for more information</a:t>
            </a:r>
          </a:p>
        </p:txBody>
      </p:sp>
      <p:sp>
        <p:nvSpPr>
          <p:cNvPr id="5" name="Rectangle 4"/>
          <p:cNvSpPr/>
          <p:nvPr/>
        </p:nvSpPr>
        <p:spPr>
          <a:xfrm>
            <a:off x="476672" y="1043608"/>
            <a:ext cx="6120680" cy="1754326"/>
          </a:xfrm>
          <a:prstGeom prst="rect">
            <a:avLst/>
          </a:prstGeom>
          <a:solidFill>
            <a:srgbClr val="FFFF00"/>
          </a:solidFill>
        </p:spPr>
        <p:txBody>
          <a:bodyPr wrap="square">
            <a:spAutoFit/>
          </a:bodyPr>
          <a:lstStyle/>
          <a:p>
            <a:r>
              <a:rPr lang="en-GB" sz="1200" dirty="0" smtClean="0"/>
              <a:t>Design requirements:</a:t>
            </a:r>
          </a:p>
          <a:p>
            <a:pPr marL="342900" indent="-342900">
              <a:buFont typeface="Arial" pitchFamily="34" charset="0"/>
              <a:buChar char="•"/>
            </a:pPr>
            <a:r>
              <a:rPr lang="en-GB" sz="1200" dirty="0" smtClean="0"/>
              <a:t>be </a:t>
            </a:r>
            <a:r>
              <a:rPr lang="en-GB" sz="1200" dirty="0"/>
              <a:t>created using only vector tools</a:t>
            </a:r>
          </a:p>
          <a:p>
            <a:pPr marL="342900" indent="-342900">
              <a:buFont typeface="Arial" pitchFamily="34" charset="0"/>
              <a:buChar char="•"/>
            </a:pPr>
            <a:r>
              <a:rPr lang="en-GB" sz="1200" dirty="0" smtClean="0"/>
              <a:t>have </a:t>
            </a:r>
            <a:r>
              <a:rPr lang="en-GB" sz="1200" dirty="0"/>
              <a:t>sides and a base</a:t>
            </a:r>
          </a:p>
          <a:p>
            <a:pPr marL="342900" indent="-342900">
              <a:buFont typeface="Arial" pitchFamily="34" charset="0"/>
              <a:buChar char="•"/>
            </a:pPr>
            <a:r>
              <a:rPr lang="en-GB" sz="1200" dirty="0" smtClean="0"/>
              <a:t>show </a:t>
            </a:r>
            <a:r>
              <a:rPr lang="en-GB" sz="1200" dirty="0"/>
              <a:t>the scale and dimensions</a:t>
            </a:r>
          </a:p>
          <a:p>
            <a:pPr marL="342900" indent="-342900">
              <a:buFont typeface="Arial" pitchFamily="34" charset="0"/>
              <a:buChar char="•"/>
            </a:pPr>
            <a:r>
              <a:rPr lang="en-GB" sz="1200" dirty="0" smtClean="0"/>
              <a:t>show </a:t>
            </a:r>
            <a:r>
              <a:rPr lang="en-GB" sz="1200" dirty="0"/>
              <a:t>where the bag will be folded when it is assembled</a:t>
            </a:r>
          </a:p>
          <a:p>
            <a:pPr marL="342900" indent="-342900">
              <a:buFont typeface="Arial" pitchFamily="34" charset="0"/>
              <a:buChar char="•"/>
            </a:pPr>
            <a:r>
              <a:rPr lang="en-GB" sz="1200" dirty="0" smtClean="0"/>
              <a:t>show </a:t>
            </a:r>
            <a:r>
              <a:rPr lang="en-GB" sz="1200" dirty="0"/>
              <a:t>any areas which will be glued</a:t>
            </a:r>
          </a:p>
          <a:p>
            <a:pPr marL="342900" indent="-342900">
              <a:buFont typeface="Arial" pitchFamily="34" charset="0"/>
              <a:buChar char="•"/>
            </a:pPr>
            <a:r>
              <a:rPr lang="en-GB" sz="1200" dirty="0" smtClean="0"/>
              <a:t>show </a:t>
            </a:r>
            <a:r>
              <a:rPr lang="en-GB" sz="1200" dirty="0"/>
              <a:t>what type of handle the bag will have and how it will be </a:t>
            </a:r>
            <a:r>
              <a:rPr lang="en-GB" sz="1200" dirty="0" smtClean="0"/>
              <a:t>attached</a:t>
            </a:r>
            <a:endParaRPr lang="en-GB" sz="1200" dirty="0"/>
          </a:p>
          <a:p>
            <a:pPr marL="342900" indent="-342900">
              <a:buFont typeface="Arial" pitchFamily="34" charset="0"/>
              <a:buChar char="•"/>
            </a:pPr>
            <a:r>
              <a:rPr lang="en-GB" sz="1200" dirty="0" smtClean="0"/>
              <a:t>include </a:t>
            </a:r>
            <a:r>
              <a:rPr lang="en-GB" sz="1200" dirty="0"/>
              <a:t>your logo and the text 'On your marks!'</a:t>
            </a:r>
          </a:p>
          <a:p>
            <a:pPr marL="342900" indent="-342900">
              <a:buFont typeface="Arial" pitchFamily="34" charset="0"/>
              <a:buChar char="•"/>
            </a:pPr>
            <a:r>
              <a:rPr lang="en-GB" sz="1200" dirty="0" smtClean="0"/>
              <a:t>include </a:t>
            </a:r>
            <a:r>
              <a:rPr lang="en-GB" sz="1200" dirty="0"/>
              <a:t>another visual link to the running vest</a:t>
            </a:r>
          </a:p>
        </p:txBody>
      </p:sp>
    </p:spTree>
    <p:extLst>
      <p:ext uri="{BB962C8B-B14F-4D97-AF65-F5344CB8AC3E}">
        <p14:creationId xmlns:p14="http://schemas.microsoft.com/office/powerpoint/2010/main" val="892999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My Digital Poster</a:t>
            </a:r>
            <a:endParaRPr lang="en-GB" dirty="0"/>
          </a:p>
        </p:txBody>
      </p:sp>
      <p:sp>
        <p:nvSpPr>
          <p:cNvPr id="3" name="Content Placeholder 2"/>
          <p:cNvSpPr>
            <a:spLocks noGrp="1"/>
          </p:cNvSpPr>
          <p:nvPr>
            <p:ph idx="1"/>
          </p:nvPr>
        </p:nvSpPr>
        <p:spPr>
          <a:xfrm>
            <a:off x="342900" y="2771800"/>
            <a:ext cx="6172200" cy="6120681"/>
          </a:xfrm>
        </p:spPr>
        <p:txBody>
          <a:bodyPr>
            <a:normAutofit/>
          </a:bodyPr>
          <a:lstStyle/>
          <a:p>
            <a:r>
              <a:rPr lang="en-GB" sz="2400" dirty="0" smtClean="0"/>
              <a:t>I made my digital poster using…</a:t>
            </a:r>
          </a:p>
          <a:p>
            <a:r>
              <a:rPr lang="en-GB" sz="2400" dirty="0" smtClean="0"/>
              <a:t>It meets all the requirements above.</a:t>
            </a:r>
            <a:r>
              <a:rPr lang="en-GB" sz="2400" dirty="0"/>
              <a:t> </a:t>
            </a:r>
            <a:r>
              <a:rPr lang="en-GB" sz="2400" dirty="0" smtClean="0"/>
              <a:t>I made my digital poster for a young teenage audience. I made my digital poster stand out by…</a:t>
            </a:r>
          </a:p>
          <a:p>
            <a:r>
              <a:rPr lang="en-GB" sz="2400" dirty="0" smtClean="0"/>
              <a:t>My test buddy said that my digital poster was …</a:t>
            </a:r>
          </a:p>
          <a:p>
            <a:r>
              <a:rPr lang="en-GB" sz="2400" dirty="0" smtClean="0"/>
              <a:t>If I had more time to improve my digital poster I would…</a:t>
            </a:r>
          </a:p>
        </p:txBody>
      </p:sp>
      <p:sp>
        <p:nvSpPr>
          <p:cNvPr id="5" name="Rectangle 4"/>
          <p:cNvSpPr/>
          <p:nvPr/>
        </p:nvSpPr>
        <p:spPr>
          <a:xfrm>
            <a:off x="476672" y="1043608"/>
            <a:ext cx="6120680" cy="1754326"/>
          </a:xfrm>
          <a:prstGeom prst="rect">
            <a:avLst/>
          </a:prstGeom>
          <a:solidFill>
            <a:srgbClr val="FFFF00"/>
          </a:solidFill>
        </p:spPr>
        <p:txBody>
          <a:bodyPr wrap="square">
            <a:spAutoFit/>
          </a:bodyPr>
          <a:lstStyle/>
          <a:p>
            <a:r>
              <a:rPr lang="en-GB" dirty="0" smtClean="0"/>
              <a:t>Design requirements:</a:t>
            </a:r>
          </a:p>
          <a:p>
            <a:pPr marL="342900" indent="-342900">
              <a:buFont typeface="Arial" pitchFamily="34" charset="0"/>
              <a:buChar char="•"/>
            </a:pPr>
            <a:r>
              <a:rPr lang="en-GB" dirty="0"/>
              <a:t>at least three different screens</a:t>
            </a:r>
          </a:p>
          <a:p>
            <a:pPr marL="342900" indent="-342900">
              <a:buFont typeface="Arial" pitchFamily="34" charset="0"/>
              <a:buChar char="•"/>
            </a:pPr>
            <a:r>
              <a:rPr lang="en-GB" dirty="0"/>
              <a:t>a fixed area which includes the logo and the text 'On your marks!'</a:t>
            </a:r>
          </a:p>
          <a:p>
            <a:pPr marL="342900" indent="-342900">
              <a:buFont typeface="Arial" pitchFamily="34" charset="0"/>
              <a:buChar char="•"/>
            </a:pPr>
            <a:r>
              <a:rPr lang="en-GB" dirty="0"/>
              <a:t>representations of all your other products in use </a:t>
            </a:r>
          </a:p>
          <a:p>
            <a:pPr marL="342900" indent="-342900">
              <a:buFont typeface="Arial" pitchFamily="34" charset="0"/>
              <a:buChar char="•"/>
            </a:pPr>
            <a:r>
              <a:rPr lang="en-GB" dirty="0"/>
              <a:t>text to promote the tournament</a:t>
            </a:r>
          </a:p>
        </p:txBody>
      </p:sp>
    </p:spTree>
    <p:extLst>
      <p:ext uri="{BB962C8B-B14F-4D97-AF65-F5344CB8AC3E}">
        <p14:creationId xmlns:p14="http://schemas.microsoft.com/office/powerpoint/2010/main" val="1470719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Elements</a:t>
            </a:r>
            <a:endParaRPr lang="en-GB" dirty="0"/>
          </a:p>
        </p:txBody>
      </p:sp>
      <p:sp>
        <p:nvSpPr>
          <p:cNvPr id="3" name="Content Placeholder 2"/>
          <p:cNvSpPr>
            <a:spLocks noGrp="1"/>
          </p:cNvSpPr>
          <p:nvPr>
            <p:ph idx="1"/>
          </p:nvPr>
        </p:nvSpPr>
        <p:spPr/>
        <p:txBody>
          <a:bodyPr/>
          <a:lstStyle/>
          <a:p>
            <a:r>
              <a:rPr lang="en-GB" dirty="0" smtClean="0"/>
              <a:t>I drew most of my elements using…</a:t>
            </a:r>
          </a:p>
          <a:p>
            <a:r>
              <a:rPr lang="en-GB" dirty="0" smtClean="0"/>
              <a:t>I used a primary image of a student to make my running vest representation</a:t>
            </a:r>
          </a:p>
          <a:p>
            <a:r>
              <a:rPr lang="en-GB" dirty="0" smtClean="0"/>
              <a:t>I also used some secondary images from the internet</a:t>
            </a:r>
          </a:p>
          <a:p>
            <a:r>
              <a:rPr lang="en-GB" dirty="0"/>
              <a:t>P</a:t>
            </a:r>
            <a:r>
              <a:rPr lang="en-GB" dirty="0" smtClean="0"/>
              <a:t>lease see my elements table for more information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My Project</a:t>
            </a:r>
            <a:endParaRPr lang="en-GB" dirty="0"/>
          </a:p>
        </p:txBody>
      </p:sp>
      <p:sp>
        <p:nvSpPr>
          <p:cNvPr id="3" name="Content Placeholder 2"/>
          <p:cNvSpPr>
            <a:spLocks noGrp="1"/>
          </p:cNvSpPr>
          <p:nvPr>
            <p:ph idx="1"/>
          </p:nvPr>
        </p:nvSpPr>
        <p:spPr/>
        <p:txBody>
          <a:bodyPr/>
          <a:lstStyle/>
          <a:p>
            <a:r>
              <a:rPr lang="en-GB" smtClean="0"/>
              <a:t>(Explain </a:t>
            </a:r>
            <a:r>
              <a:rPr lang="en-GB" dirty="0" smtClean="0"/>
              <a:t>what you think of your project now </a:t>
            </a:r>
            <a:r>
              <a:rPr lang="en-GB" smtClean="0"/>
              <a:t>it’s </a:t>
            </a:r>
            <a:r>
              <a:rPr lang="en-GB" smtClean="0"/>
              <a:t>finished)</a:t>
            </a:r>
            <a:endParaRPr lang="en-GB" dirty="0" smtClean="0"/>
          </a:p>
          <a:p>
            <a:r>
              <a:rPr lang="en-GB" dirty="0" smtClean="0"/>
              <a:t>My test buddy said my project was…</a:t>
            </a:r>
          </a:p>
          <a:p>
            <a:r>
              <a:rPr lang="en-GB" dirty="0" smtClean="0"/>
              <a:t>If I had more time to improve my project I would improve… because…</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well I worked</a:t>
            </a:r>
            <a:endParaRPr lang="en-GB" dirty="0"/>
          </a:p>
        </p:txBody>
      </p:sp>
      <p:sp>
        <p:nvSpPr>
          <p:cNvPr id="3" name="Content Placeholder 2"/>
          <p:cNvSpPr>
            <a:spLocks noGrp="1"/>
          </p:cNvSpPr>
          <p:nvPr>
            <p:ph idx="1"/>
          </p:nvPr>
        </p:nvSpPr>
        <p:spPr/>
        <p:txBody>
          <a:bodyPr>
            <a:normAutofit/>
          </a:bodyPr>
          <a:lstStyle/>
          <a:p>
            <a:r>
              <a:rPr lang="en-GB" sz="2400" dirty="0"/>
              <a:t>(</a:t>
            </a:r>
            <a:r>
              <a:rPr lang="en-GB" sz="2400" dirty="0" smtClean="0"/>
              <a:t>Explain how well you worked – did you use your time well? could you have finished quicker? did you work independently? could you have put more effort into the things you made to make them perfect? etc.)</a:t>
            </a:r>
          </a:p>
          <a:p>
            <a:r>
              <a:rPr lang="en-GB" sz="2400" dirty="0" smtClean="0"/>
              <a:t>(Describe an ICT skill or program you learnt by doing this project and describe how you could use it in other subjects)</a:t>
            </a:r>
            <a:endParaRPr lang="en-GB"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736</Words>
  <Application>Microsoft Office PowerPoint</Application>
  <PresentationFormat>On-screen Show (4:3)</PresentationFormat>
  <Paragraphs>87</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D203 – On Your Marks! Project Review</vt:lpstr>
      <vt:lpstr>My Logo</vt:lpstr>
      <vt:lpstr>My Medals</vt:lpstr>
      <vt:lpstr>My Running Vest</vt:lpstr>
      <vt:lpstr>My Gift Bag</vt:lpstr>
      <vt:lpstr>My Digital Poster</vt:lpstr>
      <vt:lpstr>Elements</vt:lpstr>
      <vt:lpstr>My Project</vt:lpstr>
      <vt:lpstr>How well I worked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D203 – On Your Marks Project Review</dc:title>
  <cp:lastModifiedBy>J Graham</cp:lastModifiedBy>
  <cp:revision>32</cp:revision>
  <dcterms:created xsi:type="dcterms:W3CDTF">2010-11-17T18:11:19Z</dcterms:created>
  <dcterms:modified xsi:type="dcterms:W3CDTF">2011-02-18T07:38:49Z</dcterms:modified>
</cp:coreProperties>
</file>