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73-1193-4B8C-8EEA-47D660641169}" type="datetimeFigureOut">
              <a:rPr lang="en-GB" smtClean="0"/>
              <a:t>20/09/2010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0A7F-872B-4386-BAEC-DF9376DE9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70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73-1193-4B8C-8EEA-47D660641169}" type="datetimeFigureOut">
              <a:rPr lang="en-GB" smtClean="0"/>
              <a:t>20/09/2010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0A7F-872B-4386-BAEC-DF9376DE9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50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73-1193-4B8C-8EEA-47D660641169}" type="datetimeFigureOut">
              <a:rPr lang="en-GB" smtClean="0"/>
              <a:t>20/09/2010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0A7F-872B-4386-BAEC-DF9376DE9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23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73-1193-4B8C-8EEA-47D660641169}" type="datetimeFigureOut">
              <a:rPr lang="en-GB" smtClean="0"/>
              <a:t>20/09/2010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0A7F-872B-4386-BAEC-DF9376DE9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3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73-1193-4B8C-8EEA-47D660641169}" type="datetimeFigureOut">
              <a:rPr lang="en-GB" smtClean="0"/>
              <a:t>20/09/2010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0A7F-872B-4386-BAEC-DF9376DE9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601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73-1193-4B8C-8EEA-47D660641169}" type="datetimeFigureOut">
              <a:rPr lang="en-GB" smtClean="0"/>
              <a:t>20/09/2010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0A7F-872B-4386-BAEC-DF9376DE9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55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73-1193-4B8C-8EEA-47D660641169}" type="datetimeFigureOut">
              <a:rPr lang="en-GB" smtClean="0"/>
              <a:t>20/09/2010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0A7F-872B-4386-BAEC-DF9376DE9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81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73-1193-4B8C-8EEA-47D660641169}" type="datetimeFigureOut">
              <a:rPr lang="en-GB" smtClean="0"/>
              <a:t>20/09/2010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0A7F-872B-4386-BAEC-DF9376DE9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8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73-1193-4B8C-8EEA-47D660641169}" type="datetimeFigureOut">
              <a:rPr lang="en-GB" smtClean="0"/>
              <a:t>20/09/2010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0A7F-872B-4386-BAEC-DF9376DE9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92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73-1193-4B8C-8EEA-47D660641169}" type="datetimeFigureOut">
              <a:rPr lang="en-GB" smtClean="0"/>
              <a:t>20/09/2010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0A7F-872B-4386-BAEC-DF9376DE9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43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3F73-1193-4B8C-8EEA-47D660641169}" type="datetimeFigureOut">
              <a:rPr lang="en-GB" smtClean="0"/>
              <a:t>20/09/2010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0A7F-872B-4386-BAEC-DF9376DE9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19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13F73-1193-4B8C-8EEA-47D660641169}" type="datetimeFigureOut">
              <a:rPr lang="en-GB" smtClean="0"/>
              <a:t>20/09/2010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F0A7F-872B-4386-BAEC-DF9376DE9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87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143149"/>
              </p:ext>
            </p:extLst>
          </p:nvPr>
        </p:nvGraphicFramePr>
        <p:xfrm>
          <a:off x="0" y="0"/>
          <a:ext cx="9144000" cy="6803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5656"/>
                <a:gridCol w="2520280"/>
                <a:gridCol w="2520280"/>
                <a:gridCol w="2627784"/>
              </a:tblGrid>
              <a:tr h="272888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Picture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41321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Description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27188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Voiceover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08792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Music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865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Transition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94624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Time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1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Radclyffe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Graham</dc:creator>
  <cp:lastModifiedBy>J Graham</cp:lastModifiedBy>
  <cp:revision>3</cp:revision>
  <dcterms:created xsi:type="dcterms:W3CDTF">2010-09-20T09:20:25Z</dcterms:created>
  <dcterms:modified xsi:type="dcterms:W3CDTF">2010-09-20T09:24:59Z</dcterms:modified>
</cp:coreProperties>
</file>