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70AD2-F60C-40CA-AE75-8F471AE5168A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4BF2-708B-45D7-8EFA-FC5645EC26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BF2-708B-45D7-8EFA-FC5645EC265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BF2-708B-45D7-8EFA-FC5645EC265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BF2-708B-45D7-8EFA-FC5645EC265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BF2-708B-45D7-8EFA-FC5645EC265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BF2-708B-45D7-8EFA-FC5645EC265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BF2-708B-45D7-8EFA-FC5645EC265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BF2-708B-45D7-8EFA-FC5645EC265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BF2-708B-45D7-8EFA-FC5645EC265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BF2-708B-45D7-8EFA-FC5645EC265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2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1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9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7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8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2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0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7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6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9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4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0A0F-88E3-4870-9AD8-1C2C00548A55}" type="datetimeFigureOut">
              <a:rPr lang="en-GB" smtClean="0"/>
              <a:pPr/>
              <a:t>23/09/2010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DFA0-3A5A-4754-8EC2-B0473A557B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Adobe Photoshop CS5</a:t>
            </a:r>
            <a:endParaRPr lang="en-GB" dirty="0"/>
          </a:p>
        </p:txBody>
      </p:sp>
      <p:pic>
        <p:nvPicPr>
          <p:cNvPr id="4" name="Picture 3" descr="Adobe Photoshop CS5 Extend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410273"/>
            <a:ext cx="9144000" cy="5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Open a car picture from Sir’s folder </a:t>
            </a:r>
            <a:r>
              <a:rPr lang="en-GB" sz="3100" dirty="0" smtClean="0"/>
              <a:t>(Student Folder – ICT Folder – Mr Graham)</a:t>
            </a:r>
            <a:endParaRPr lang="en-GB" sz="3100" dirty="0"/>
          </a:p>
        </p:txBody>
      </p:sp>
      <p:pic>
        <p:nvPicPr>
          <p:cNvPr id="3" name="Picture 2" descr="Ford Ka from Flickr.jpg @ 66.7% (RGB/8#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410273"/>
            <a:ext cx="9144000" cy="5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35707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Select – Filter – Artistic – Coloured Pencil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12"/>
            <a:ext cx="9135707" cy="57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Try the different filters until you find one you like</a:t>
            </a:r>
            <a:endParaRPr lang="en-GB" dirty="0"/>
          </a:p>
        </p:txBody>
      </p:sp>
      <p:pic>
        <p:nvPicPr>
          <p:cNvPr id="3" name="Picture 2" descr="Accented Edges (100%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5" y="1440395"/>
            <a:ext cx="9144000" cy="541760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932040" y="720315"/>
            <a:ext cx="432048" cy="14401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92080" y="751544"/>
            <a:ext cx="720080" cy="351756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08104" y="720315"/>
            <a:ext cx="1152128" cy="501294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8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chwork (100%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395"/>
            <a:ext cx="9144000" cy="5417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When you have a filter you like experiment with the settings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68344" y="1124744"/>
            <a:ext cx="216024" cy="14401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rk Strokes (100%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17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you are happy click OK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68344" y="1124744"/>
            <a:ext cx="504056" cy="57606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5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 to File – Save as… - and put it in YOUR Assets folder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2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Add the file name, website and editing details into your Assets Table (copy the table from Sir if you don’t have one)</a:t>
            </a:r>
            <a:endParaRPr lang="en-GB" sz="2400" dirty="0"/>
          </a:p>
        </p:txBody>
      </p:sp>
      <p:pic>
        <p:nvPicPr>
          <p:cNvPr id="5" name="Picture 4" descr="Assets [Compatibility Mode] - Microsoft Wo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889"/>
            <a:ext cx="9144000" cy="547511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71600" y="900252"/>
            <a:ext cx="648072" cy="382489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7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Then do another!  You will need at least 6 car pictures edited</a:t>
            </a:r>
            <a:endParaRPr lang="en-GB" dirty="0"/>
          </a:p>
        </p:txBody>
      </p:sp>
      <p:pic>
        <p:nvPicPr>
          <p:cNvPr id="3" name="Picture 2" descr="Reliant Robin from Flickr.jpg @ 66.7% (RGB/8#) *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889"/>
            <a:ext cx="9144000" cy="5475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118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Open Adobe Photoshop CS5</vt:lpstr>
      <vt:lpstr>Open a car picture from Sir’s folder (Student Folder – ICT Folder – Mr Graham)</vt:lpstr>
      <vt:lpstr>Select – Filter – Artistic – Coloured Pencil</vt:lpstr>
      <vt:lpstr>Try the different filters until you find one you like</vt:lpstr>
      <vt:lpstr>When you have a filter you like experiment with the settings</vt:lpstr>
      <vt:lpstr>When you are happy click OK</vt:lpstr>
      <vt:lpstr>Go to File – Save as… - and put it in YOUR Assets folder</vt:lpstr>
      <vt:lpstr>Add the file name, website and editing details into your Assets Table (copy the table from Sir if you don’t have one)</vt:lpstr>
      <vt:lpstr>Then do another!  You will need at least 6 car pictures edited</vt:lpstr>
    </vt:vector>
  </TitlesOfParts>
  <Company>The Radclyffe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</dc:title>
  <dc:creator>J Graham</dc:creator>
  <cp:lastModifiedBy>J Graham</cp:lastModifiedBy>
  <cp:revision>11</cp:revision>
  <dcterms:created xsi:type="dcterms:W3CDTF">2010-09-20T18:56:35Z</dcterms:created>
  <dcterms:modified xsi:type="dcterms:W3CDTF">2010-09-23T06:58:19Z</dcterms:modified>
</cp:coreProperties>
</file>