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95BF-B26F-4649-BA27-08EB479C7195}" type="datetimeFigureOut">
              <a:rPr lang="en-GB" smtClean="0"/>
              <a:t>28/09/2010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97A1-A676-47E4-B227-97E4A804B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2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97A1-A676-47E4-B227-97E4A804B8A7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6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1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3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9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8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0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DEED-A7C8-4741-8D0A-4268458A33E0}" type="datetimeFigureOut">
              <a:rPr lang="en-GB" smtClean="0"/>
              <a:pPr/>
              <a:t>28/09/2010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4F8C-A08B-4AB0-A753-B2E9345191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Open PowerPoint and on the first slide have a message to introduce your movie</a:t>
            </a:r>
            <a:endParaRPr lang="en-GB" sz="3600" dirty="0"/>
          </a:p>
        </p:txBody>
      </p:sp>
      <p:pic>
        <p:nvPicPr>
          <p:cNvPr id="4" name="Content Placeholder 3" descr="Presentation3 - Microsoft PowerPoin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</p:spTree>
    <p:extLst>
      <p:ext uri="{BB962C8B-B14F-4D97-AF65-F5344CB8AC3E}">
        <p14:creationId xmlns:p14="http://schemas.microsoft.com/office/powerpoint/2010/main" val="5859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 new slide and put your movie title, e.g. Dream cars or history of cars</a:t>
            </a:r>
            <a:endParaRPr lang="en-GB" dirty="0"/>
          </a:p>
        </p:txBody>
      </p:sp>
      <p:pic>
        <p:nvPicPr>
          <p:cNvPr id="4" name="Content Placeholder 3" descr="Presentation3 - Microsoft PowerPoin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</p:spTree>
    <p:extLst>
      <p:ext uri="{BB962C8B-B14F-4D97-AF65-F5344CB8AC3E}">
        <p14:creationId xmlns:p14="http://schemas.microsoft.com/office/powerpoint/2010/main" val="78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another new slide, insert a car picture you edited as a background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2" b="17925"/>
          <a:stretch/>
        </p:blipFill>
        <p:spPr bwMode="auto">
          <a:xfrm>
            <a:off x="323528" y="1491963"/>
            <a:ext cx="3965247" cy="42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r="19667" b="20197"/>
          <a:stretch/>
        </p:blipFill>
        <p:spPr bwMode="auto">
          <a:xfrm>
            <a:off x="4572000" y="1916913"/>
            <a:ext cx="3958046" cy="391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53423" y="5301208"/>
            <a:ext cx="1152128" cy="3905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2311" y="5980638"/>
            <a:ext cx="39928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1. Right click, go to Format Background…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0"/>
            <a:endCxn id="4" idx="3"/>
          </p:cNvCxnSpPr>
          <p:nvPr/>
        </p:nvCxnSpPr>
        <p:spPr>
          <a:xfrm flipV="1">
            <a:off x="2788755" y="5634561"/>
            <a:ext cx="233393" cy="34607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3429487" y="3501009"/>
            <a:ext cx="2006609" cy="18001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487" y="4211796"/>
            <a:ext cx="17185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2. Click picture…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398895" y="3356993"/>
            <a:ext cx="973305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63615" y="3653409"/>
            <a:ext cx="0" cy="42366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72811" y="4020305"/>
            <a:ext cx="683366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48064" y="4396462"/>
            <a:ext cx="14716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3. Click File…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308304" y="3402160"/>
            <a:ext cx="1221742" cy="2512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56177" y="3653409"/>
            <a:ext cx="1762998" cy="4863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0049" y="3896565"/>
            <a:ext cx="134671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4. Select a picture from your Assets folder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9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text boxes to insert your writing</a:t>
            </a:r>
            <a:endParaRPr lang="en-GB" dirty="0"/>
          </a:p>
        </p:txBody>
      </p:sp>
      <p:pic>
        <p:nvPicPr>
          <p:cNvPr id="4" name="Content Placeholder 3" descr="Presentation3 - Microsoft PowerPoin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2310" y="6347819"/>
            <a:ext cx="75241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Remember, you need some writing you can ask questions about at the end!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508104" y="1872841"/>
            <a:ext cx="360040" cy="2600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92612" y="1124744"/>
            <a:ext cx="1915492" cy="7480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48064" y="2192604"/>
            <a:ext cx="540060" cy="11643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this for </a:t>
            </a:r>
            <a:r>
              <a:rPr lang="en-GB" b="1" u="sng" dirty="0" smtClean="0">
                <a:solidFill>
                  <a:srgbClr val="FF0000"/>
                </a:solidFill>
              </a:rPr>
              <a:t>at least</a:t>
            </a:r>
            <a:r>
              <a:rPr lang="en-GB" dirty="0" smtClean="0"/>
              <a:t> 6 slides of cars! </a:t>
            </a:r>
            <a:br>
              <a:rPr lang="en-GB" dirty="0" smtClean="0"/>
            </a:br>
            <a:r>
              <a:rPr lang="en-GB" dirty="0" smtClean="0"/>
              <a:t>(but no more than 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After, insert a slide to say the questions are next and then 3 more slides with your questions on</a:t>
            </a:r>
            <a:endParaRPr lang="en-GB" sz="3200" dirty="0"/>
          </a:p>
        </p:txBody>
      </p:sp>
      <p:pic>
        <p:nvPicPr>
          <p:cNvPr id="4" name="Content Placeholder 3" descr="Presentation1 - Microsoft PowerPoin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  <p:sp>
        <p:nvSpPr>
          <p:cNvPr id="5" name="Oval 4"/>
          <p:cNvSpPr/>
          <p:nvPr/>
        </p:nvSpPr>
        <p:spPr>
          <a:xfrm>
            <a:off x="683568" y="3212976"/>
            <a:ext cx="1440160" cy="24482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115616" y="1772816"/>
            <a:ext cx="1872208" cy="100811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Insert Transitions </a:t>
            </a:r>
            <a:r>
              <a:rPr lang="en-GB" dirty="0" smtClean="0"/>
              <a:t>e.g. Fade </a:t>
            </a:r>
            <a:br>
              <a:rPr lang="en-GB" dirty="0" smtClean="0"/>
            </a:br>
            <a:r>
              <a:rPr lang="en-GB" dirty="0" smtClean="0"/>
              <a:t>(how it moves from slide to slide)</a:t>
            </a:r>
            <a:endParaRPr lang="en-GB" dirty="0"/>
          </a:p>
        </p:txBody>
      </p:sp>
      <p:pic>
        <p:nvPicPr>
          <p:cNvPr id="4" name="Content Placeholder 3" descr="Presentation3 - Microsoft PowerPoin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  <p:sp>
        <p:nvSpPr>
          <p:cNvPr id="5" name="Oval 4"/>
          <p:cNvSpPr/>
          <p:nvPr/>
        </p:nvSpPr>
        <p:spPr>
          <a:xfrm>
            <a:off x="2130887" y="1700808"/>
            <a:ext cx="648072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62143" y="1908744"/>
            <a:ext cx="648072" cy="4401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75856" y="1660158"/>
            <a:ext cx="2006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 Click Transitions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2175883"/>
            <a:ext cx="15121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2. Pick a style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710216" y="1844824"/>
            <a:ext cx="56564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2629126" y="2175883"/>
            <a:ext cx="646730" cy="1846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Make your movie play without clicking the mouse</a:t>
            </a:r>
            <a:endParaRPr lang="en-GB" dirty="0"/>
          </a:p>
        </p:txBody>
      </p:sp>
      <p:pic>
        <p:nvPicPr>
          <p:cNvPr id="4" name="Content Placeholder 3" descr="Movie - Microsoft PowerPoi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" y="1600200"/>
            <a:ext cx="7558825" cy="4525963"/>
          </a:xfrm>
        </p:spPr>
      </p:pic>
      <p:sp>
        <p:nvSpPr>
          <p:cNvPr id="5" name="Oval 4"/>
          <p:cNvSpPr/>
          <p:nvPr/>
        </p:nvSpPr>
        <p:spPr>
          <a:xfrm>
            <a:off x="2130887" y="1700808"/>
            <a:ext cx="648072" cy="2880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08304" y="1984323"/>
            <a:ext cx="936104" cy="4401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75856" y="1660158"/>
            <a:ext cx="2006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1. Click Transitions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34661" y="2852936"/>
            <a:ext cx="286573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2. </a:t>
            </a:r>
            <a:r>
              <a:rPr lang="en-GB" dirty="0" smtClean="0"/>
              <a:t>Take off ‘</a:t>
            </a:r>
            <a:r>
              <a:rPr lang="en-GB" b="1" dirty="0" smtClean="0"/>
              <a:t>On Mouse Click</a:t>
            </a:r>
            <a:r>
              <a:rPr lang="en-GB" dirty="0" smtClean="0"/>
              <a:t>’  and set ‘</a:t>
            </a:r>
            <a:r>
              <a:rPr lang="en-GB" b="1" dirty="0" smtClean="0"/>
              <a:t>After</a:t>
            </a:r>
            <a:r>
              <a:rPr lang="en-GB" dirty="0" smtClean="0"/>
              <a:t>’ to the number of seconds you want it on screen (e.g. 3)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710216" y="1844824"/>
            <a:ext cx="56564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88224" y="2410627"/>
            <a:ext cx="951944" cy="4423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 in your Task 3 folder as Movie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 bwMode="auto">
          <a:xfrm>
            <a:off x="467544" y="1340768"/>
            <a:ext cx="8208912" cy="48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0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198</Words>
  <Application>Microsoft Office PowerPoint</Application>
  <PresentationFormat>On-screen Show (4:3)</PresentationFormat>
  <Paragraphs>26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Open PowerPoint and on the first slide have a message to introduce your movie</vt:lpstr>
      <vt:lpstr>Create a new slide and put your movie title, e.g. Dream cars or history of cars</vt:lpstr>
      <vt:lpstr>Create another new slide, insert a car picture you edited as a background</vt:lpstr>
      <vt:lpstr>Use text boxes to insert your writing</vt:lpstr>
      <vt:lpstr>Do this for at least 6 slides of cars!  (but no more than 10)</vt:lpstr>
      <vt:lpstr>After, insert a slide to say the questions are next and then 3 more slides with your questions on</vt:lpstr>
      <vt:lpstr>Insert Transitions e.g. Fade  (how it moves from slide to slide)</vt:lpstr>
      <vt:lpstr>Make your movie play without clicking the mouse</vt:lpstr>
      <vt:lpstr>Save in your Task 3 folder as Movie</vt:lpstr>
    </vt:vector>
  </TitlesOfParts>
  <Company>The Radclyffe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movie</dc:title>
  <dc:creator>J Graham</dc:creator>
  <cp:lastModifiedBy>J Graham</cp:lastModifiedBy>
  <cp:revision>13</cp:revision>
  <dcterms:created xsi:type="dcterms:W3CDTF">2010-09-23T10:54:57Z</dcterms:created>
  <dcterms:modified xsi:type="dcterms:W3CDTF">2010-09-28T12:08:21Z</dcterms:modified>
</cp:coreProperties>
</file>