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61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172C-151F-4671-8953-8A8303403EB2}" type="datetimeFigureOut">
              <a:rPr lang="en-GB" smtClean="0"/>
              <a:t>29/09/2010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C501-2991-47D9-8CA7-9FCE8A29D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19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172C-151F-4671-8953-8A8303403EB2}" type="datetimeFigureOut">
              <a:rPr lang="en-GB" smtClean="0"/>
              <a:t>29/09/2010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C501-2991-47D9-8CA7-9FCE8A29D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16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172C-151F-4671-8953-8A8303403EB2}" type="datetimeFigureOut">
              <a:rPr lang="en-GB" smtClean="0"/>
              <a:t>29/09/2010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C501-2991-47D9-8CA7-9FCE8A29D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37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172C-151F-4671-8953-8A8303403EB2}" type="datetimeFigureOut">
              <a:rPr lang="en-GB" smtClean="0"/>
              <a:t>29/09/2010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C501-2991-47D9-8CA7-9FCE8A29D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0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172C-151F-4671-8953-8A8303403EB2}" type="datetimeFigureOut">
              <a:rPr lang="en-GB" smtClean="0"/>
              <a:t>29/09/2010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C501-2991-47D9-8CA7-9FCE8A29D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18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172C-151F-4671-8953-8A8303403EB2}" type="datetimeFigureOut">
              <a:rPr lang="en-GB" smtClean="0"/>
              <a:t>29/09/2010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C501-2991-47D9-8CA7-9FCE8A29D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57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172C-151F-4671-8953-8A8303403EB2}" type="datetimeFigureOut">
              <a:rPr lang="en-GB" smtClean="0"/>
              <a:t>29/09/2010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C501-2991-47D9-8CA7-9FCE8A29D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021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172C-151F-4671-8953-8A8303403EB2}" type="datetimeFigureOut">
              <a:rPr lang="en-GB" smtClean="0"/>
              <a:t>29/09/2010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C501-2991-47D9-8CA7-9FCE8A29D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54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172C-151F-4671-8953-8A8303403EB2}" type="datetimeFigureOut">
              <a:rPr lang="en-GB" smtClean="0"/>
              <a:t>29/09/2010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C501-2991-47D9-8CA7-9FCE8A29D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97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172C-151F-4671-8953-8A8303403EB2}" type="datetimeFigureOut">
              <a:rPr lang="en-GB" smtClean="0"/>
              <a:t>29/09/2010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C501-2991-47D9-8CA7-9FCE8A29D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20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172C-151F-4671-8953-8A8303403EB2}" type="datetimeFigureOut">
              <a:rPr lang="en-GB" smtClean="0"/>
              <a:t>29/09/2010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C501-2991-47D9-8CA7-9FCE8A29D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42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3172C-151F-4671-8953-8A8303403EB2}" type="datetimeFigureOut">
              <a:rPr lang="en-GB" smtClean="0"/>
              <a:t>29/09/2010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0C501-2991-47D9-8CA7-9FCE8A29D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583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We need some music for the start and end of our movie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 in </a:t>
            </a:r>
            <a:r>
              <a:rPr lang="en-GB" b="1" dirty="0" smtClean="0">
                <a:solidFill>
                  <a:srgbClr val="FF0000"/>
                </a:solidFill>
              </a:rPr>
              <a:t>Student Folder</a:t>
            </a:r>
            <a:r>
              <a:rPr lang="en-GB" dirty="0" smtClean="0"/>
              <a:t> -&gt; </a:t>
            </a:r>
            <a:r>
              <a:rPr lang="en-GB" b="1" dirty="0" smtClean="0">
                <a:solidFill>
                  <a:srgbClr val="FF0000"/>
                </a:solidFill>
              </a:rPr>
              <a:t>Licence Free Music and Sounds</a:t>
            </a:r>
          </a:p>
          <a:p>
            <a:r>
              <a:rPr lang="en-GB" dirty="0" smtClean="0"/>
              <a:t>Copy your track into your </a:t>
            </a:r>
            <a:r>
              <a:rPr lang="en-GB" b="1" dirty="0" err="1" smtClean="0">
                <a:solidFill>
                  <a:srgbClr val="FF0000"/>
                </a:solidFill>
              </a:rPr>
              <a:t>DiDA</a:t>
            </a:r>
            <a:r>
              <a:rPr lang="en-GB" dirty="0" smtClean="0"/>
              <a:t> -&gt; </a:t>
            </a:r>
            <a:r>
              <a:rPr lang="en-GB" b="1" dirty="0" smtClean="0">
                <a:solidFill>
                  <a:srgbClr val="FF0000"/>
                </a:solidFill>
              </a:rPr>
              <a:t>Task 3 </a:t>
            </a:r>
            <a:r>
              <a:rPr lang="en-GB" dirty="0" smtClean="0"/>
              <a:t>folder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55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your PowerPoint…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46"/>
          <a:stretch/>
        </p:blipFill>
        <p:spPr bwMode="auto">
          <a:xfrm>
            <a:off x="127707" y="1484784"/>
            <a:ext cx="8856984" cy="523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804217" y="1580062"/>
            <a:ext cx="648072" cy="288032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444208" y="1724078"/>
            <a:ext cx="504056" cy="700391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949186" y="1539412"/>
            <a:ext cx="200660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1. Click </a:t>
            </a:r>
            <a:r>
              <a:rPr lang="en-GB" b="1" dirty="0" smtClean="0"/>
              <a:t>Insert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51919" y="2239803"/>
            <a:ext cx="151216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2. </a:t>
            </a:r>
            <a:r>
              <a:rPr lang="en-GB" dirty="0" smtClean="0"/>
              <a:t>Click </a:t>
            </a:r>
            <a:r>
              <a:rPr lang="en-GB" b="1" dirty="0" smtClean="0"/>
              <a:t>Audio</a:t>
            </a:r>
            <a:endParaRPr lang="en-GB" b="1" dirty="0"/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>
            <a:off x="1383546" y="1724078"/>
            <a:ext cx="565640" cy="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364088" y="2087317"/>
            <a:ext cx="1008783" cy="337152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516488" y="4055711"/>
            <a:ext cx="856383" cy="337152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555775" y="4376773"/>
            <a:ext cx="188059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3. Find your track</a:t>
            </a:r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436368" y="4224287"/>
            <a:ext cx="1008783" cy="337152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092280" y="5805264"/>
            <a:ext cx="856383" cy="337152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4131567" y="6126326"/>
            <a:ext cx="188059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4. Click </a:t>
            </a:r>
            <a:r>
              <a:rPr lang="en-GB" b="1" dirty="0" smtClean="0"/>
              <a:t>Insert</a:t>
            </a:r>
            <a:endParaRPr lang="en-GB" b="1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012160" y="5973840"/>
            <a:ext cx="1008783" cy="337152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881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Make your track shorter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18"/>
          <a:stretch/>
        </p:blipFill>
        <p:spPr bwMode="auto">
          <a:xfrm>
            <a:off x="127708" y="1502877"/>
            <a:ext cx="8842436" cy="5221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5220072" y="1580062"/>
            <a:ext cx="648072" cy="288032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508322" y="1555502"/>
            <a:ext cx="200660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1. Click </a:t>
            </a:r>
            <a:r>
              <a:rPr lang="en-GB" b="1" dirty="0" smtClean="0"/>
              <a:t>Playback</a:t>
            </a:r>
            <a:endParaRPr lang="en-GB" b="1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548926" y="1710796"/>
            <a:ext cx="636073" cy="29372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187624" y="1740168"/>
            <a:ext cx="576064" cy="607492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87858" y="2700273"/>
            <a:ext cx="205189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2. </a:t>
            </a:r>
            <a:r>
              <a:rPr lang="en-GB" dirty="0" smtClean="0"/>
              <a:t>Click </a:t>
            </a:r>
            <a:r>
              <a:rPr lang="en-GB" b="1" dirty="0" smtClean="0"/>
              <a:t>Trim Audio</a:t>
            </a:r>
            <a:endParaRPr lang="en-GB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043943" y="2347660"/>
            <a:ext cx="269862" cy="337151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843808" y="3577657"/>
            <a:ext cx="1490161" cy="623581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220072" y="4941168"/>
            <a:ext cx="3096344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3. Drag the start and end to a decent </a:t>
            </a:r>
            <a:r>
              <a:rPr lang="en-GB" b="1" dirty="0" smtClean="0"/>
              <a:t>duration</a:t>
            </a:r>
            <a:r>
              <a:rPr lang="en-GB" dirty="0" smtClean="0"/>
              <a:t> (track length) </a:t>
            </a:r>
            <a:r>
              <a:rPr lang="en-GB" b="1" dirty="0" smtClean="0"/>
              <a:t>e.g. 5 seconds </a:t>
            </a:r>
            <a:r>
              <a:rPr lang="en-GB" dirty="0" smtClean="0"/>
              <a:t>and click </a:t>
            </a:r>
            <a:r>
              <a:rPr lang="en-GB" b="1" dirty="0" smtClean="0"/>
              <a:t>OK</a:t>
            </a:r>
            <a:endParaRPr lang="en-GB" b="1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3877350" y="4147034"/>
            <a:ext cx="1343152" cy="1101254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63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Make it fade out, auto play and hide the icon…</a:t>
            </a:r>
            <a:endParaRPr lang="en-GB" dirty="0"/>
          </a:p>
        </p:txBody>
      </p:sp>
      <p:pic>
        <p:nvPicPr>
          <p:cNvPr id="4" name="Content Placeholder 3" descr="Movie - Microsoft PowerPoint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395069"/>
            <a:ext cx="8928870" cy="5346299"/>
          </a:xfrm>
        </p:spPr>
      </p:pic>
      <p:sp>
        <p:nvSpPr>
          <p:cNvPr id="5" name="Oval 4"/>
          <p:cNvSpPr/>
          <p:nvPr/>
        </p:nvSpPr>
        <p:spPr>
          <a:xfrm>
            <a:off x="5148064" y="1580062"/>
            <a:ext cx="648072" cy="288032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293033" y="1539412"/>
            <a:ext cx="200660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1. Click </a:t>
            </a:r>
            <a:r>
              <a:rPr lang="en-GB" b="1" dirty="0" smtClean="0"/>
              <a:t>Playback</a:t>
            </a:r>
            <a:endParaRPr lang="en-GB" b="1" dirty="0"/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>
            <a:off x="5727393" y="1724078"/>
            <a:ext cx="565640" cy="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619672" y="2010507"/>
            <a:ext cx="1152128" cy="337152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87858" y="2700273"/>
            <a:ext cx="2195910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2. </a:t>
            </a:r>
            <a:r>
              <a:rPr lang="en-GB" dirty="0" smtClean="0"/>
              <a:t>Make it </a:t>
            </a:r>
            <a:r>
              <a:rPr lang="en-GB" b="1" dirty="0" smtClean="0"/>
              <a:t>Fade Out </a:t>
            </a:r>
            <a:r>
              <a:rPr lang="en-GB" dirty="0" smtClean="0"/>
              <a:t>so your track doesn’t just cut off.  This time needs to be the sam</a:t>
            </a:r>
            <a:r>
              <a:rPr lang="en-GB" dirty="0" smtClean="0"/>
              <a:t>e as whatever you’ve just made the track length </a:t>
            </a:r>
            <a:r>
              <a:rPr lang="en-GB" b="1" dirty="0" smtClean="0"/>
              <a:t>e.g. </a:t>
            </a:r>
            <a:r>
              <a:rPr lang="en-GB" b="1" dirty="0" smtClean="0"/>
              <a:t>5 seconds</a:t>
            </a:r>
            <a:endParaRPr lang="en-GB" b="1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043943" y="2347659"/>
            <a:ext cx="1008783" cy="337152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843808" y="1697732"/>
            <a:ext cx="1490161" cy="623581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4531803" y="3419708"/>
            <a:ext cx="2416461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3. Set </a:t>
            </a:r>
            <a:r>
              <a:rPr lang="en-GB" b="1" dirty="0" smtClean="0"/>
              <a:t>Start</a:t>
            </a:r>
            <a:r>
              <a:rPr lang="en-GB" dirty="0" smtClean="0"/>
              <a:t> to </a:t>
            </a:r>
            <a:r>
              <a:rPr lang="en-GB" b="1" dirty="0" smtClean="0"/>
              <a:t>Automatically</a:t>
            </a:r>
            <a:r>
              <a:rPr lang="en-GB" dirty="0" smtClean="0"/>
              <a:t> and tick </a:t>
            </a:r>
            <a:r>
              <a:rPr lang="en-GB" b="1" dirty="0" smtClean="0"/>
              <a:t>Hide During Show</a:t>
            </a:r>
            <a:endParaRPr lang="en-GB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3588888" y="2327746"/>
            <a:ext cx="1343152" cy="1101254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00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Do the same for a track at the end, save and watch your movie!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976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164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We need some music for the start and end of our movie</vt:lpstr>
      <vt:lpstr>In your PowerPoint…</vt:lpstr>
      <vt:lpstr>Make your track shorter</vt:lpstr>
      <vt:lpstr>Make it fade out, auto play and hide the icon…</vt:lpstr>
      <vt:lpstr>Do the same for a track at the end, save and watch your movie!</vt:lpstr>
    </vt:vector>
  </TitlesOfParts>
  <Company>The Radclyffe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your licence free/ copyright free music (stuff we don’t have to pay for)</dc:title>
  <dc:creator>J Graham</dc:creator>
  <cp:lastModifiedBy>J Graham</cp:lastModifiedBy>
  <cp:revision>7</cp:revision>
  <dcterms:created xsi:type="dcterms:W3CDTF">2010-09-29T11:22:56Z</dcterms:created>
  <dcterms:modified xsi:type="dcterms:W3CDTF">2010-09-29T12:05:52Z</dcterms:modified>
</cp:coreProperties>
</file>