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980" y="-84"/>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F12C6A-8023-448A-8317-905A68C66FBC}" type="datetimeFigureOut">
              <a:rPr lang="en-GB" smtClean="0"/>
              <a:pPr/>
              <a:t>18/11/2010</a:t>
            </a:fld>
            <a:endParaRPr lang="en-GB"/>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764CE7-C8C0-43DE-9B4F-A400092BA0FB}" type="slidenum">
              <a:rPr lang="en-GB" smtClean="0"/>
              <a:pPr/>
              <a:t>‹#›</a:t>
            </a:fld>
            <a:endParaRPr lang="en-GB"/>
          </a:p>
        </p:txBody>
      </p:sp>
    </p:spTree>
    <p:extLst>
      <p:ext uri="{BB962C8B-B14F-4D97-AF65-F5344CB8AC3E}">
        <p14:creationId xmlns:p14="http://schemas.microsoft.com/office/powerpoint/2010/main" val="451930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F764CE7-C8C0-43DE-9B4F-A400092BA0FB}"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F764CE7-C8C0-43DE-9B4F-A400092BA0FB}" type="slidenum">
              <a:rPr lang="en-GB" smtClean="0"/>
              <a:pPr/>
              <a:t>10</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F764CE7-C8C0-43DE-9B4F-A400092BA0FB}"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F764CE7-C8C0-43DE-9B4F-A400092BA0FB}"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F764CE7-C8C0-43DE-9B4F-A400092BA0FB}"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F764CE7-C8C0-43DE-9B4F-A400092BA0FB}"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F764CE7-C8C0-43DE-9B4F-A400092BA0FB}"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F764CE7-C8C0-43DE-9B4F-A400092BA0FB}"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F764CE7-C8C0-43DE-9B4F-A400092BA0FB}"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F764CE7-C8C0-43DE-9B4F-A400092BA0FB}"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841B4CD-3A81-4D54-B088-CA5ED6B25BB9}" type="datetimeFigureOut">
              <a:rPr lang="en-GB" smtClean="0"/>
              <a:pPr/>
              <a:t>18/11/2010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4B2574-F926-4B8C-B449-62377530005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41B4CD-3A81-4D54-B088-CA5ED6B25BB9}" type="datetimeFigureOut">
              <a:rPr lang="en-GB" smtClean="0"/>
              <a:pPr/>
              <a:t>18/11/2010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4B2574-F926-4B8C-B449-62377530005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41B4CD-3A81-4D54-B088-CA5ED6B25BB9}" type="datetimeFigureOut">
              <a:rPr lang="en-GB" smtClean="0"/>
              <a:pPr/>
              <a:t>18/11/2010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4B2574-F926-4B8C-B449-62377530005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41B4CD-3A81-4D54-B088-CA5ED6B25BB9}" type="datetimeFigureOut">
              <a:rPr lang="en-GB" smtClean="0"/>
              <a:pPr/>
              <a:t>18/11/2010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4B2574-F926-4B8C-B449-62377530005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41B4CD-3A81-4D54-B088-CA5ED6B25BB9}" type="datetimeFigureOut">
              <a:rPr lang="en-GB" smtClean="0"/>
              <a:pPr/>
              <a:t>18/11/2010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4B2574-F926-4B8C-B449-62377530005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841B4CD-3A81-4D54-B088-CA5ED6B25BB9}" type="datetimeFigureOut">
              <a:rPr lang="en-GB" smtClean="0"/>
              <a:pPr/>
              <a:t>18/11/2010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4B2574-F926-4B8C-B449-62377530005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841B4CD-3A81-4D54-B088-CA5ED6B25BB9}" type="datetimeFigureOut">
              <a:rPr lang="en-GB" smtClean="0"/>
              <a:pPr/>
              <a:t>18/11/2010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64B2574-F926-4B8C-B449-62377530005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841B4CD-3A81-4D54-B088-CA5ED6B25BB9}" type="datetimeFigureOut">
              <a:rPr lang="en-GB" smtClean="0"/>
              <a:pPr/>
              <a:t>18/11/2010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64B2574-F926-4B8C-B449-62377530005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41B4CD-3A81-4D54-B088-CA5ED6B25BB9}" type="datetimeFigureOut">
              <a:rPr lang="en-GB" smtClean="0"/>
              <a:pPr/>
              <a:t>18/11/2010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64B2574-F926-4B8C-B449-62377530005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41B4CD-3A81-4D54-B088-CA5ED6B25BB9}" type="datetimeFigureOut">
              <a:rPr lang="en-GB" smtClean="0"/>
              <a:pPr/>
              <a:t>18/11/2010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4B2574-F926-4B8C-B449-62377530005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41B4CD-3A81-4D54-B088-CA5ED6B25BB9}" type="datetimeFigureOut">
              <a:rPr lang="en-GB" smtClean="0"/>
              <a:pPr/>
              <a:t>18/11/2010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4B2574-F926-4B8C-B449-62377530005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2656" y="251520"/>
            <a:ext cx="6172200" cy="864096"/>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1403649"/>
            <a:ext cx="6172200" cy="748883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841B4CD-3A81-4D54-B088-CA5ED6B25BB9}" type="datetimeFigureOut">
              <a:rPr lang="en-GB" smtClean="0"/>
              <a:pPr/>
              <a:t>18/11/2010</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64B2574-F926-4B8C-B449-62377530005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D202 – Hidden Treasure Project Review</a:t>
            </a:r>
            <a:endParaRPr lang="en-GB" dirty="0"/>
          </a:p>
        </p:txBody>
      </p:sp>
      <p:sp>
        <p:nvSpPr>
          <p:cNvPr id="3" name="Subtitle 2"/>
          <p:cNvSpPr>
            <a:spLocks noGrp="1"/>
          </p:cNvSpPr>
          <p:nvPr>
            <p:ph type="subTitle" idx="1"/>
          </p:nvPr>
        </p:nvSpPr>
        <p:spPr/>
        <p:txBody>
          <a:bodyPr/>
          <a:lstStyle/>
          <a:p>
            <a:r>
              <a:rPr lang="en-GB" dirty="0" smtClean="0"/>
              <a:t>By ?</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Overall</a:t>
            </a:r>
            <a:endParaRPr lang="en-GB" dirty="0"/>
          </a:p>
        </p:txBody>
      </p:sp>
      <p:sp>
        <p:nvSpPr>
          <p:cNvPr id="3" name="Content Placeholder 2"/>
          <p:cNvSpPr>
            <a:spLocks noGrp="1"/>
          </p:cNvSpPr>
          <p:nvPr>
            <p:ph idx="1"/>
          </p:nvPr>
        </p:nvSpPr>
        <p:spPr/>
        <p:txBody>
          <a:bodyPr/>
          <a:lstStyle/>
          <a:p>
            <a:r>
              <a:rPr lang="en-GB" dirty="0" smtClean="0"/>
              <a:t>Explain how well you worked – did you use your time well, could you have finished quicker, did you work independently, could you have put more effort into the things you made to make them perfect etc.</a:t>
            </a:r>
          </a:p>
          <a:p>
            <a:r>
              <a:rPr lang="en-GB" dirty="0" smtClean="0"/>
              <a:t>Describe an ICT skill or program you learnt by doing this project </a:t>
            </a:r>
            <a:r>
              <a:rPr lang="en-GB" smtClean="0"/>
              <a:t>and </a:t>
            </a:r>
            <a:r>
              <a:rPr lang="en-GB" smtClean="0"/>
              <a:t>describe how </a:t>
            </a:r>
            <a:r>
              <a:rPr lang="en-GB" dirty="0" smtClean="0"/>
              <a:t>you could use it in other subjects</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Map</a:t>
            </a:r>
            <a:endParaRPr lang="en-GB" dirty="0"/>
          </a:p>
        </p:txBody>
      </p:sp>
      <p:sp>
        <p:nvSpPr>
          <p:cNvPr id="3" name="Content Placeholder 2"/>
          <p:cNvSpPr>
            <a:spLocks noGrp="1"/>
          </p:cNvSpPr>
          <p:nvPr>
            <p:ph idx="1"/>
          </p:nvPr>
        </p:nvSpPr>
        <p:spPr/>
        <p:txBody>
          <a:bodyPr/>
          <a:lstStyle/>
          <a:p>
            <a:r>
              <a:rPr lang="en-GB" dirty="0" smtClean="0"/>
              <a:t>I made a map to…</a:t>
            </a:r>
          </a:p>
          <a:p>
            <a:r>
              <a:rPr lang="en-GB" dirty="0" smtClean="0"/>
              <a:t>I made my map using…</a:t>
            </a:r>
          </a:p>
          <a:p>
            <a:r>
              <a:rPr lang="en-GB" dirty="0" smtClean="0"/>
              <a:t>I made my map stand out by…</a:t>
            </a:r>
          </a:p>
          <a:p>
            <a:r>
              <a:rPr lang="en-GB" dirty="0" smtClean="0"/>
              <a:t>My test buddy said that my map…</a:t>
            </a:r>
          </a:p>
          <a:p>
            <a:r>
              <a:rPr lang="en-GB" dirty="0" smtClean="0"/>
              <a:t>If I had more time to improve my map I would…</a:t>
            </a:r>
          </a:p>
        </p:txBody>
      </p:sp>
      <p:sp>
        <p:nvSpPr>
          <p:cNvPr id="4" name="Rectangle 3"/>
          <p:cNvSpPr/>
          <p:nvPr/>
        </p:nvSpPr>
        <p:spPr>
          <a:xfrm>
            <a:off x="4725144" y="0"/>
            <a:ext cx="2132856" cy="1323439"/>
          </a:xfrm>
          <a:prstGeom prst="rect">
            <a:avLst/>
          </a:prstGeom>
          <a:solidFill>
            <a:srgbClr val="FFFF00"/>
          </a:solidFill>
          <a:ln>
            <a:solidFill>
              <a:schemeClr val="tx1"/>
            </a:solidFill>
          </a:ln>
        </p:spPr>
        <p:txBody>
          <a:bodyPr wrap="square">
            <a:spAutoFit/>
          </a:bodyPr>
          <a:lstStyle/>
          <a:p>
            <a:r>
              <a:rPr lang="en-GB" sz="1600" b="1" u="sng" dirty="0" smtClean="0"/>
              <a:t>I made a map to…</a:t>
            </a:r>
          </a:p>
          <a:p>
            <a:pPr>
              <a:buFont typeface="Arial" pitchFamily="34" charset="0"/>
              <a:buChar char="•"/>
            </a:pPr>
            <a:r>
              <a:rPr lang="en-GB" sz="1600" dirty="0" smtClean="0"/>
              <a:t> let players move around your tasks, get to instructions, coding sheet and end page</a:t>
            </a:r>
            <a:endParaRPr lang="en-GB"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Instructions</a:t>
            </a:r>
            <a:endParaRPr lang="en-GB" dirty="0"/>
          </a:p>
        </p:txBody>
      </p:sp>
      <p:sp>
        <p:nvSpPr>
          <p:cNvPr id="3" name="Content Placeholder 2"/>
          <p:cNvSpPr>
            <a:spLocks noGrp="1"/>
          </p:cNvSpPr>
          <p:nvPr>
            <p:ph idx="1"/>
          </p:nvPr>
        </p:nvSpPr>
        <p:spPr/>
        <p:txBody>
          <a:bodyPr/>
          <a:lstStyle/>
          <a:p>
            <a:r>
              <a:rPr lang="en-GB" dirty="0" smtClean="0"/>
              <a:t>I made my instructions to…</a:t>
            </a:r>
          </a:p>
          <a:p>
            <a:r>
              <a:rPr lang="en-GB" dirty="0" smtClean="0"/>
              <a:t>I made my instructions using…</a:t>
            </a:r>
          </a:p>
          <a:p>
            <a:r>
              <a:rPr lang="en-GB" dirty="0" smtClean="0"/>
              <a:t>I made my instructions easy to understand by…</a:t>
            </a:r>
          </a:p>
          <a:p>
            <a:r>
              <a:rPr lang="en-GB" dirty="0" smtClean="0"/>
              <a:t>My test buddy said my instructions were…</a:t>
            </a:r>
          </a:p>
          <a:p>
            <a:r>
              <a:rPr lang="en-GB" dirty="0" smtClean="0"/>
              <a:t>If I had more time to improve my instructions I would…</a:t>
            </a:r>
            <a:endParaRPr lang="en-GB" dirty="0"/>
          </a:p>
        </p:txBody>
      </p:sp>
      <p:sp>
        <p:nvSpPr>
          <p:cNvPr id="4" name="Rectangle 3"/>
          <p:cNvSpPr/>
          <p:nvPr/>
        </p:nvSpPr>
        <p:spPr>
          <a:xfrm>
            <a:off x="4869160" y="0"/>
            <a:ext cx="1988840" cy="1061829"/>
          </a:xfrm>
          <a:prstGeom prst="rect">
            <a:avLst/>
          </a:prstGeom>
          <a:solidFill>
            <a:srgbClr val="FFFF00"/>
          </a:solidFill>
          <a:ln>
            <a:solidFill>
              <a:schemeClr val="tx1"/>
            </a:solidFill>
          </a:ln>
        </p:spPr>
        <p:txBody>
          <a:bodyPr wrap="square">
            <a:spAutoFit/>
          </a:bodyPr>
          <a:lstStyle/>
          <a:p>
            <a:r>
              <a:rPr lang="en-GB" sz="1550" b="1" u="sng" dirty="0" smtClean="0"/>
              <a:t>I made instructions to…</a:t>
            </a:r>
          </a:p>
          <a:p>
            <a:pPr>
              <a:buFont typeface="Arial" pitchFamily="34" charset="0"/>
              <a:buChar char="•"/>
            </a:pPr>
            <a:r>
              <a:rPr lang="en-GB" sz="1600" dirty="0" smtClean="0"/>
              <a:t> help players know how to play my game</a:t>
            </a:r>
            <a:endParaRPr lang="en-GB"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Puzzles</a:t>
            </a:r>
            <a:endParaRPr lang="en-GB" dirty="0"/>
          </a:p>
        </p:txBody>
      </p:sp>
      <p:sp>
        <p:nvSpPr>
          <p:cNvPr id="3" name="Content Placeholder 2"/>
          <p:cNvSpPr>
            <a:spLocks noGrp="1"/>
          </p:cNvSpPr>
          <p:nvPr>
            <p:ph idx="1"/>
          </p:nvPr>
        </p:nvSpPr>
        <p:spPr/>
        <p:txBody>
          <a:bodyPr/>
          <a:lstStyle/>
          <a:p>
            <a:r>
              <a:rPr lang="en-GB" dirty="0" smtClean="0"/>
              <a:t>I made three puzzles:-</a:t>
            </a:r>
          </a:p>
          <a:p>
            <a:pPr marL="914400" lvl="1" indent="-514350">
              <a:buFont typeface="+mj-lt"/>
              <a:buAutoNum type="arabicPeriod"/>
            </a:pPr>
            <a:r>
              <a:rPr lang="en-GB" dirty="0" smtClean="0"/>
              <a:t>… using …</a:t>
            </a:r>
          </a:p>
          <a:p>
            <a:pPr marL="914400" lvl="1" indent="-514350">
              <a:buFont typeface="+mj-lt"/>
              <a:buAutoNum type="arabicPeriod"/>
            </a:pPr>
            <a:r>
              <a:rPr lang="en-GB" dirty="0" smtClean="0"/>
              <a:t>… using …</a:t>
            </a:r>
          </a:p>
          <a:p>
            <a:pPr marL="914400" lvl="1" indent="-514350">
              <a:buFont typeface="+mj-lt"/>
              <a:buAutoNum type="arabicPeriod"/>
            </a:pPr>
            <a:r>
              <a:rPr lang="en-GB" dirty="0" smtClean="0"/>
              <a:t>… using …</a:t>
            </a:r>
          </a:p>
          <a:p>
            <a:r>
              <a:rPr lang="en-GB" dirty="0" smtClean="0"/>
              <a:t>The requirements were…</a:t>
            </a:r>
          </a:p>
          <a:p>
            <a:r>
              <a:rPr lang="en-GB" dirty="0" smtClean="0"/>
              <a:t>My test buddy said my puzzles were…</a:t>
            </a:r>
          </a:p>
          <a:p>
            <a:r>
              <a:rPr lang="en-GB" dirty="0" smtClean="0"/>
              <a:t>If I had more time to improve my puzzles I would…</a:t>
            </a:r>
          </a:p>
        </p:txBody>
      </p:sp>
      <p:sp>
        <p:nvSpPr>
          <p:cNvPr id="4" name="Rectangle 3"/>
          <p:cNvSpPr/>
          <p:nvPr/>
        </p:nvSpPr>
        <p:spPr>
          <a:xfrm>
            <a:off x="4725144" y="0"/>
            <a:ext cx="2132856" cy="1569660"/>
          </a:xfrm>
          <a:prstGeom prst="rect">
            <a:avLst/>
          </a:prstGeom>
          <a:solidFill>
            <a:srgbClr val="FFFF00"/>
          </a:solidFill>
          <a:ln>
            <a:solidFill>
              <a:schemeClr val="tx1"/>
            </a:solidFill>
          </a:ln>
        </p:spPr>
        <p:txBody>
          <a:bodyPr wrap="square">
            <a:spAutoFit/>
          </a:bodyPr>
          <a:lstStyle/>
          <a:p>
            <a:r>
              <a:rPr lang="en-GB" sz="1600" b="1" u="sng" dirty="0" smtClean="0"/>
              <a:t>Puzzle requirements</a:t>
            </a:r>
          </a:p>
          <a:p>
            <a:pPr>
              <a:buFont typeface="Arial" pitchFamily="34" charset="0"/>
              <a:buChar char="•"/>
            </a:pPr>
            <a:r>
              <a:rPr lang="en-GB" sz="1600" dirty="0" smtClean="0"/>
              <a:t> To plan on paper first</a:t>
            </a:r>
          </a:p>
          <a:p>
            <a:pPr>
              <a:buFont typeface="Arial" pitchFamily="34" charset="0"/>
              <a:buChar char="•"/>
            </a:pPr>
            <a:r>
              <a:rPr lang="en-GB" sz="1600" dirty="0" smtClean="0"/>
              <a:t> Pictures/ sounds 100% your own, not taken from the internet!</a:t>
            </a:r>
            <a:endParaRPr lang="en-GB"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Animation</a:t>
            </a:r>
            <a:endParaRPr lang="en-GB" dirty="0"/>
          </a:p>
        </p:txBody>
      </p:sp>
      <p:sp>
        <p:nvSpPr>
          <p:cNvPr id="3" name="Content Placeholder 2"/>
          <p:cNvSpPr>
            <a:spLocks noGrp="1"/>
          </p:cNvSpPr>
          <p:nvPr>
            <p:ph idx="1"/>
          </p:nvPr>
        </p:nvSpPr>
        <p:spPr/>
        <p:txBody>
          <a:bodyPr/>
          <a:lstStyle/>
          <a:p>
            <a:r>
              <a:rPr lang="en-GB" dirty="0" smtClean="0"/>
              <a:t>I made an animation of …</a:t>
            </a:r>
          </a:p>
          <a:p>
            <a:r>
              <a:rPr lang="en-GB" dirty="0" smtClean="0"/>
              <a:t>I made my animation using…</a:t>
            </a:r>
          </a:p>
          <a:p>
            <a:r>
              <a:rPr lang="en-GB" dirty="0" smtClean="0"/>
              <a:t>The requirements were…</a:t>
            </a:r>
          </a:p>
          <a:p>
            <a:r>
              <a:rPr lang="en-GB" dirty="0" smtClean="0"/>
              <a:t>My test buddy said my animation was…</a:t>
            </a:r>
          </a:p>
          <a:p>
            <a:r>
              <a:rPr lang="en-GB" dirty="0" smtClean="0"/>
              <a:t>If I had more time to improve my animation I would…</a:t>
            </a:r>
          </a:p>
          <a:p>
            <a:endParaRPr lang="en-GB" dirty="0"/>
          </a:p>
        </p:txBody>
      </p:sp>
      <p:sp>
        <p:nvSpPr>
          <p:cNvPr id="4" name="Rectangle 3"/>
          <p:cNvSpPr/>
          <p:nvPr/>
        </p:nvSpPr>
        <p:spPr>
          <a:xfrm>
            <a:off x="4653136" y="0"/>
            <a:ext cx="2204864" cy="1069524"/>
          </a:xfrm>
          <a:prstGeom prst="rect">
            <a:avLst/>
          </a:prstGeom>
          <a:solidFill>
            <a:srgbClr val="FFFF00"/>
          </a:solidFill>
          <a:ln>
            <a:solidFill>
              <a:schemeClr val="tx1"/>
            </a:solidFill>
          </a:ln>
        </p:spPr>
        <p:txBody>
          <a:bodyPr wrap="square">
            <a:spAutoFit/>
          </a:bodyPr>
          <a:lstStyle/>
          <a:p>
            <a:r>
              <a:rPr lang="en-GB" sz="1550" b="1" u="sng" dirty="0" smtClean="0"/>
              <a:t>Animation requirements</a:t>
            </a:r>
          </a:p>
          <a:p>
            <a:pPr>
              <a:buFont typeface="Arial" pitchFamily="34" charset="0"/>
              <a:buChar char="•"/>
            </a:pPr>
            <a:r>
              <a:rPr lang="en-GB" sz="1600" dirty="0" smtClean="0"/>
              <a:t> To plan on paper first</a:t>
            </a:r>
          </a:p>
          <a:p>
            <a:pPr>
              <a:buFont typeface="Arial" pitchFamily="34" charset="0"/>
              <a:buChar char="•"/>
            </a:pPr>
            <a:r>
              <a:rPr lang="en-GB" sz="1600" dirty="0" smtClean="0"/>
              <a:t> Lasts between 30 and 60 seconds</a:t>
            </a:r>
            <a:endParaRPr lang="en-GB"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Movie</a:t>
            </a:r>
            <a:endParaRPr lang="en-GB" dirty="0"/>
          </a:p>
        </p:txBody>
      </p:sp>
      <p:sp>
        <p:nvSpPr>
          <p:cNvPr id="3" name="Content Placeholder 2"/>
          <p:cNvSpPr>
            <a:spLocks noGrp="1"/>
          </p:cNvSpPr>
          <p:nvPr>
            <p:ph idx="1"/>
          </p:nvPr>
        </p:nvSpPr>
        <p:spPr/>
        <p:txBody>
          <a:bodyPr/>
          <a:lstStyle/>
          <a:p>
            <a:r>
              <a:rPr lang="en-GB" dirty="0" smtClean="0"/>
              <a:t>I made a movie of …</a:t>
            </a:r>
          </a:p>
          <a:p>
            <a:r>
              <a:rPr lang="en-GB" dirty="0" smtClean="0"/>
              <a:t>I made my movie using…</a:t>
            </a:r>
          </a:p>
          <a:p>
            <a:r>
              <a:rPr lang="en-GB" dirty="0" smtClean="0"/>
              <a:t>The requirements were…</a:t>
            </a:r>
          </a:p>
          <a:p>
            <a:r>
              <a:rPr lang="en-GB" dirty="0" smtClean="0"/>
              <a:t>My test buddy said my movie was…</a:t>
            </a:r>
          </a:p>
          <a:p>
            <a:r>
              <a:rPr lang="en-GB" dirty="0" smtClean="0"/>
              <a:t>If I had more time to improve my movie I would…</a:t>
            </a:r>
          </a:p>
        </p:txBody>
      </p:sp>
      <p:sp>
        <p:nvSpPr>
          <p:cNvPr id="4" name="Rectangle 3"/>
          <p:cNvSpPr/>
          <p:nvPr/>
        </p:nvSpPr>
        <p:spPr>
          <a:xfrm>
            <a:off x="4653136" y="0"/>
            <a:ext cx="2204864" cy="1077218"/>
          </a:xfrm>
          <a:prstGeom prst="rect">
            <a:avLst/>
          </a:prstGeom>
          <a:solidFill>
            <a:srgbClr val="FFFF00"/>
          </a:solidFill>
          <a:ln>
            <a:solidFill>
              <a:schemeClr val="tx1"/>
            </a:solidFill>
          </a:ln>
        </p:spPr>
        <p:txBody>
          <a:bodyPr wrap="square">
            <a:spAutoFit/>
          </a:bodyPr>
          <a:lstStyle/>
          <a:p>
            <a:r>
              <a:rPr lang="en-GB" sz="1600" b="1" u="sng" dirty="0" smtClean="0"/>
              <a:t>Movie requirements</a:t>
            </a:r>
          </a:p>
          <a:p>
            <a:pPr>
              <a:buFont typeface="Arial" pitchFamily="34" charset="0"/>
              <a:buChar char="•"/>
            </a:pPr>
            <a:r>
              <a:rPr lang="en-GB" sz="1600" dirty="0" smtClean="0"/>
              <a:t> To plan on paper first</a:t>
            </a:r>
          </a:p>
          <a:p>
            <a:pPr>
              <a:buFont typeface="Arial" pitchFamily="34" charset="0"/>
              <a:buChar char="•"/>
            </a:pPr>
            <a:r>
              <a:rPr lang="en-GB" sz="1600" dirty="0" smtClean="0"/>
              <a:t> Lasts between 40 and 60 seconds</a:t>
            </a:r>
            <a:endParaRPr lang="en-GB"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Coding Sheet</a:t>
            </a:r>
            <a:endParaRPr lang="en-GB" dirty="0"/>
          </a:p>
        </p:txBody>
      </p:sp>
      <p:sp>
        <p:nvSpPr>
          <p:cNvPr id="3" name="Content Placeholder 2"/>
          <p:cNvSpPr>
            <a:spLocks noGrp="1"/>
          </p:cNvSpPr>
          <p:nvPr>
            <p:ph idx="1"/>
          </p:nvPr>
        </p:nvSpPr>
        <p:spPr/>
        <p:txBody>
          <a:bodyPr/>
          <a:lstStyle/>
          <a:p>
            <a:r>
              <a:rPr lang="en-GB" dirty="0" smtClean="0"/>
              <a:t>I made a coding sheet to…</a:t>
            </a:r>
          </a:p>
          <a:p>
            <a:r>
              <a:rPr lang="en-GB" dirty="0" smtClean="0"/>
              <a:t>I made my coding sheet using…</a:t>
            </a:r>
          </a:p>
          <a:p>
            <a:r>
              <a:rPr lang="en-GB" dirty="0" smtClean="0"/>
              <a:t>My test buddy said my coding sheet was…</a:t>
            </a:r>
          </a:p>
          <a:p>
            <a:r>
              <a:rPr lang="en-GB" dirty="0" smtClean="0"/>
              <a:t>If I had more time to improve my coding sheet I would…</a:t>
            </a:r>
          </a:p>
        </p:txBody>
      </p:sp>
      <p:sp>
        <p:nvSpPr>
          <p:cNvPr id="4" name="Rectangle 3"/>
          <p:cNvSpPr/>
          <p:nvPr/>
        </p:nvSpPr>
        <p:spPr>
          <a:xfrm>
            <a:off x="5085184" y="0"/>
            <a:ext cx="1772816" cy="1554272"/>
          </a:xfrm>
          <a:prstGeom prst="rect">
            <a:avLst/>
          </a:prstGeom>
          <a:solidFill>
            <a:srgbClr val="FFFF00"/>
          </a:solidFill>
          <a:ln>
            <a:solidFill>
              <a:schemeClr val="tx1"/>
            </a:solidFill>
          </a:ln>
        </p:spPr>
        <p:txBody>
          <a:bodyPr wrap="square">
            <a:spAutoFit/>
          </a:bodyPr>
          <a:lstStyle/>
          <a:p>
            <a:r>
              <a:rPr lang="en-GB" sz="1550" b="1" u="sng" dirty="0" smtClean="0"/>
              <a:t>I made a coding sheet to…</a:t>
            </a:r>
          </a:p>
          <a:p>
            <a:pPr>
              <a:buFont typeface="Arial" pitchFamily="34" charset="0"/>
              <a:buChar char="•"/>
            </a:pPr>
            <a:r>
              <a:rPr lang="en-GB" sz="1600" dirty="0" smtClean="0"/>
              <a:t> print and use to record the treasure combination</a:t>
            </a:r>
            <a:endParaRPr lang="en-GB"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Assets</a:t>
            </a:r>
            <a:endParaRPr lang="en-GB" dirty="0"/>
          </a:p>
        </p:txBody>
      </p:sp>
      <p:sp>
        <p:nvSpPr>
          <p:cNvPr id="3" name="Content Placeholder 2"/>
          <p:cNvSpPr>
            <a:spLocks noGrp="1"/>
          </p:cNvSpPr>
          <p:nvPr>
            <p:ph idx="1"/>
          </p:nvPr>
        </p:nvSpPr>
        <p:spPr/>
        <p:txBody>
          <a:bodyPr/>
          <a:lstStyle/>
          <a:p>
            <a:r>
              <a:rPr lang="en-GB" dirty="0" smtClean="0"/>
              <a:t>Explain where you got the pictures and sounds used in your project (some you drew in ?, some from copyright free websites like </a:t>
            </a:r>
            <a:r>
              <a:rPr lang="en-GB" dirty="0" err="1" smtClean="0"/>
              <a:t>Flickr</a:t>
            </a:r>
            <a:r>
              <a:rPr lang="en-GB" dirty="0" smtClean="0"/>
              <a:t>, recorded guess the sound at teacher’s car using a voice recorder)</a:t>
            </a:r>
          </a:p>
          <a:p>
            <a:r>
              <a:rPr lang="en-GB" dirty="0" smtClean="0"/>
              <a:t>If you used some pictures from the internet (not </a:t>
            </a:r>
            <a:r>
              <a:rPr lang="en-GB" dirty="0" err="1" smtClean="0"/>
              <a:t>Flickr</a:t>
            </a:r>
            <a:r>
              <a:rPr lang="en-GB" dirty="0" smtClean="0"/>
              <a:t>, but Google images or other websites) or music that isn’t copyright free explain why you had to do that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Final Product</a:t>
            </a:r>
            <a:endParaRPr lang="en-GB" dirty="0"/>
          </a:p>
        </p:txBody>
      </p:sp>
      <p:sp>
        <p:nvSpPr>
          <p:cNvPr id="3" name="Content Placeholder 2"/>
          <p:cNvSpPr>
            <a:spLocks noGrp="1"/>
          </p:cNvSpPr>
          <p:nvPr>
            <p:ph idx="1"/>
          </p:nvPr>
        </p:nvSpPr>
        <p:spPr/>
        <p:txBody>
          <a:bodyPr/>
          <a:lstStyle/>
          <a:p>
            <a:r>
              <a:rPr lang="en-GB" dirty="0" smtClean="0"/>
              <a:t>Explain what you think of your project now it’s finished</a:t>
            </a:r>
          </a:p>
          <a:p>
            <a:r>
              <a:rPr lang="en-GB" dirty="0" smtClean="0"/>
              <a:t>My test buddy said my final product was…</a:t>
            </a:r>
          </a:p>
          <a:p>
            <a:r>
              <a:rPr lang="en-GB" dirty="0" smtClean="0"/>
              <a:t>If I had more time to improve my project I would improve… because…</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530</Words>
  <Application>Microsoft Office PowerPoint</Application>
  <PresentationFormat>On-screen Show (4:3)</PresentationFormat>
  <Paragraphs>74</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D202 – Hidden Treasure Project Review</vt:lpstr>
      <vt:lpstr>The Map</vt:lpstr>
      <vt:lpstr>Instructions</vt:lpstr>
      <vt:lpstr>Puzzles</vt:lpstr>
      <vt:lpstr>Animation</vt:lpstr>
      <vt:lpstr>Movie</vt:lpstr>
      <vt:lpstr>Coding Sheet</vt:lpstr>
      <vt:lpstr>Assets</vt:lpstr>
      <vt:lpstr>Final Product</vt:lpstr>
      <vt:lpstr>Overall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D202 – Hidden Treasure Project Review</dc:title>
  <cp:lastModifiedBy>J Graham</cp:lastModifiedBy>
  <cp:revision>14</cp:revision>
  <dcterms:created xsi:type="dcterms:W3CDTF">2010-11-17T18:11:19Z</dcterms:created>
  <dcterms:modified xsi:type="dcterms:W3CDTF">2010-11-18T07:59:14Z</dcterms:modified>
</cp:coreProperties>
</file>